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0" r:id="rId5"/>
    <p:sldMasterId id="2147483736" r:id="rId6"/>
  </p:sldMasterIdLst>
  <p:notesMasterIdLst>
    <p:notesMasterId r:id="rId13"/>
  </p:notesMasterIdLst>
  <p:handoutMasterIdLst>
    <p:handoutMasterId r:id="rId14"/>
  </p:handoutMasterIdLst>
  <p:sldIdLst>
    <p:sldId id="258" r:id="rId7"/>
    <p:sldId id="340" r:id="rId8"/>
    <p:sldId id="341" r:id="rId9"/>
    <p:sldId id="339" r:id="rId10"/>
    <p:sldId id="342" r:id="rId11"/>
    <p:sldId id="320" r:id="rId12"/>
  </p:sldIdLst>
  <p:sldSz cx="18288000" cy="10287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C8F5"/>
    <a:srgbClr val="AFABAB"/>
    <a:srgbClr val="FFFFFF"/>
    <a:srgbClr val="CA483E"/>
    <a:srgbClr val="4472C4"/>
    <a:srgbClr val="E3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3EA97-5EA4-4168-97D6-7CB6BF9F8113}" v="13" dt="2023-10-19T08:14:13.325"/>
    <p1510:client id="{4F78BF6A-A8BA-45F8-A492-CAA640C4B59A}" v="65" dt="2023-10-19T12:24:37.399"/>
    <p1510:client id="{A3A1A50F-51CD-427B-9770-15681749516B}" v="5" dt="2023-10-19T08:27:46.603"/>
    <p1510:client id="{C6FE8769-16C3-4736-AB14-DA3EC0093B75}" v="5" vWet="7" dt="2023-10-19T12:24:08.327"/>
    <p1510:client id="{FAC56D7C-3E70-F5F3-0218-F40CDC2D66B5}" v="3" dt="2023-10-25T14:57:09.54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egebuer An" userId="S::an.goegebuer@howest.be::b188a3c3-de41-4ee8-9fa1-de5553cb46be" providerId="AD" clId="Web-{A3A1A50F-51CD-427B-9770-15681749516B}"/>
    <pc:docChg chg="modSld">
      <pc:chgData name="Goegebuer An" userId="S::an.goegebuer@howest.be::b188a3c3-de41-4ee8-9fa1-de5553cb46be" providerId="AD" clId="Web-{A3A1A50F-51CD-427B-9770-15681749516B}" dt="2023-10-19T08:27:46.603" v="3" actId="14100"/>
      <pc:docMkLst>
        <pc:docMk/>
      </pc:docMkLst>
      <pc:sldChg chg="addSp delSp modSp">
        <pc:chgData name="Goegebuer An" userId="S::an.goegebuer@howest.be::b188a3c3-de41-4ee8-9fa1-de5553cb46be" providerId="AD" clId="Web-{A3A1A50F-51CD-427B-9770-15681749516B}" dt="2023-10-19T08:27:46.603" v="3" actId="14100"/>
        <pc:sldMkLst>
          <pc:docMk/>
          <pc:sldMk cId="3491855724" sldId="320"/>
        </pc:sldMkLst>
        <pc:picChg chg="add mod">
          <ac:chgData name="Goegebuer An" userId="S::an.goegebuer@howest.be::b188a3c3-de41-4ee8-9fa1-de5553cb46be" providerId="AD" clId="Web-{A3A1A50F-51CD-427B-9770-15681749516B}" dt="2023-10-19T08:27:46.603" v="3" actId="14100"/>
          <ac:picMkLst>
            <pc:docMk/>
            <pc:sldMk cId="3491855724" sldId="320"/>
            <ac:picMk id="2" creationId="{10C548AC-0551-C2B2-D26F-5F807C6552CC}"/>
          </ac:picMkLst>
        </pc:picChg>
        <pc:picChg chg="del">
          <ac:chgData name="Goegebuer An" userId="S::an.goegebuer@howest.be::b188a3c3-de41-4ee8-9fa1-de5553cb46be" providerId="AD" clId="Web-{A3A1A50F-51CD-427B-9770-15681749516B}" dt="2023-10-19T08:25:53.881" v="0"/>
          <ac:picMkLst>
            <pc:docMk/>
            <pc:sldMk cId="3491855724" sldId="320"/>
            <ac:picMk id="3" creationId="{0DD7A023-92F4-35A6-1692-DD2979B31D10}"/>
          </ac:picMkLst>
        </pc:picChg>
      </pc:sldChg>
    </pc:docChg>
  </pc:docChgLst>
  <pc:docChgLst>
    <pc:chgData name="Goegebuer An" userId="b188a3c3-de41-4ee8-9fa1-de5553cb46be" providerId="ADAL" clId="{0FC3EA97-5EA4-4168-97D6-7CB6BF9F8113}"/>
    <pc:docChg chg="undo custSel addSld delSld modSld sldOrd">
      <pc:chgData name="Goegebuer An" userId="b188a3c3-de41-4ee8-9fa1-de5553cb46be" providerId="ADAL" clId="{0FC3EA97-5EA4-4168-97D6-7CB6BF9F8113}" dt="2023-10-19T08:14:13.323" v="2647" actId="478"/>
      <pc:docMkLst>
        <pc:docMk/>
      </pc:docMkLst>
      <pc:sldChg chg="addSp modSp mod">
        <pc:chgData name="Goegebuer An" userId="b188a3c3-de41-4ee8-9fa1-de5553cb46be" providerId="ADAL" clId="{0FC3EA97-5EA4-4168-97D6-7CB6BF9F8113}" dt="2023-10-19T08:08:14.594" v="2544" actId="1076"/>
        <pc:sldMkLst>
          <pc:docMk/>
          <pc:sldMk cId="1237930157" sldId="258"/>
        </pc:sldMkLst>
        <pc:spChg chg="mod">
          <ac:chgData name="Goegebuer An" userId="b188a3c3-de41-4ee8-9fa1-de5553cb46be" providerId="ADAL" clId="{0FC3EA97-5EA4-4168-97D6-7CB6BF9F8113}" dt="2023-10-19T08:07:51.856" v="2540" actId="1076"/>
          <ac:spMkLst>
            <pc:docMk/>
            <pc:sldMk cId="1237930157" sldId="258"/>
            <ac:spMk id="3" creationId="{B302EED4-5CD3-4B12-BF37-C13EC6F4201C}"/>
          </ac:spMkLst>
        </pc:spChg>
        <pc:spChg chg="mod">
          <ac:chgData name="Goegebuer An" userId="b188a3c3-de41-4ee8-9fa1-de5553cb46be" providerId="ADAL" clId="{0FC3EA97-5EA4-4168-97D6-7CB6BF9F8113}" dt="2023-10-19T08:07:56.363" v="2541" actId="1076"/>
          <ac:spMkLst>
            <pc:docMk/>
            <pc:sldMk cId="1237930157" sldId="258"/>
            <ac:spMk id="7" creationId="{A2E31315-A0B9-41F8-82D9-8D877BBD036E}"/>
          </ac:spMkLst>
        </pc:spChg>
        <pc:picChg chg="add mod">
          <ac:chgData name="Goegebuer An" userId="b188a3c3-de41-4ee8-9fa1-de5553cb46be" providerId="ADAL" clId="{0FC3EA97-5EA4-4168-97D6-7CB6BF9F8113}" dt="2023-10-19T08:08:14.594" v="2544" actId="1076"/>
          <ac:picMkLst>
            <pc:docMk/>
            <pc:sldMk cId="1237930157" sldId="258"/>
            <ac:picMk id="5" creationId="{2272347E-C975-45A7-97BA-11B323E4A098}"/>
          </ac:picMkLst>
        </pc:picChg>
      </pc:sldChg>
      <pc:sldChg chg="del">
        <pc:chgData name="Goegebuer An" userId="b188a3c3-de41-4ee8-9fa1-de5553cb46be" providerId="ADAL" clId="{0FC3EA97-5EA4-4168-97D6-7CB6BF9F8113}" dt="2023-10-18T14:22:32.612" v="0" actId="2696"/>
        <pc:sldMkLst>
          <pc:docMk/>
          <pc:sldMk cId="2655734920" sldId="259"/>
        </pc:sldMkLst>
      </pc:sldChg>
      <pc:sldChg chg="del">
        <pc:chgData name="Goegebuer An" userId="b188a3c3-de41-4ee8-9fa1-de5553cb46be" providerId="ADAL" clId="{0FC3EA97-5EA4-4168-97D6-7CB6BF9F8113}" dt="2023-10-18T15:17:31.592" v="2344" actId="2696"/>
        <pc:sldMkLst>
          <pc:docMk/>
          <pc:sldMk cId="3018188426" sldId="264"/>
        </pc:sldMkLst>
      </pc:sldChg>
      <pc:sldChg chg="del">
        <pc:chgData name="Goegebuer An" userId="b188a3c3-de41-4ee8-9fa1-de5553cb46be" providerId="ADAL" clId="{0FC3EA97-5EA4-4168-97D6-7CB6BF9F8113}" dt="2023-10-18T14:24:17.089" v="64" actId="2696"/>
        <pc:sldMkLst>
          <pc:docMk/>
          <pc:sldMk cId="1223070649" sldId="265"/>
        </pc:sldMkLst>
      </pc:sldChg>
      <pc:sldChg chg="addSp delSp modSp mod">
        <pc:chgData name="Goegebuer An" userId="b188a3c3-de41-4ee8-9fa1-de5553cb46be" providerId="ADAL" clId="{0FC3EA97-5EA4-4168-97D6-7CB6BF9F8113}" dt="2023-10-19T08:03:22.870" v="2532" actId="1076"/>
        <pc:sldMkLst>
          <pc:docMk/>
          <pc:sldMk cId="3491855724" sldId="320"/>
        </pc:sldMkLst>
        <pc:spChg chg="add del mod">
          <ac:chgData name="Goegebuer An" userId="b188a3c3-de41-4ee8-9fa1-de5553cb46be" providerId="ADAL" clId="{0FC3EA97-5EA4-4168-97D6-7CB6BF9F8113}" dt="2023-10-19T08:02:37.921" v="2504" actId="478"/>
          <ac:spMkLst>
            <pc:docMk/>
            <pc:sldMk cId="3491855724" sldId="320"/>
            <ac:spMk id="5" creationId="{815ACF77-29FA-5D52-9EAB-593FAC82522A}"/>
          </ac:spMkLst>
        </pc:spChg>
        <pc:spChg chg="del">
          <ac:chgData name="Goegebuer An" userId="b188a3c3-de41-4ee8-9fa1-de5553cb46be" providerId="ADAL" clId="{0FC3EA97-5EA4-4168-97D6-7CB6BF9F8113}" dt="2023-10-19T07:25:38.204" v="2407" actId="478"/>
          <ac:spMkLst>
            <pc:docMk/>
            <pc:sldMk cId="3491855724" sldId="320"/>
            <ac:spMk id="7" creationId="{1DDB15F2-0B39-40A0-B767-59A24D9602DE}"/>
          </ac:spMkLst>
        </pc:spChg>
        <pc:spChg chg="del">
          <ac:chgData name="Goegebuer An" userId="b188a3c3-de41-4ee8-9fa1-de5553cb46be" providerId="ADAL" clId="{0FC3EA97-5EA4-4168-97D6-7CB6BF9F8113}" dt="2023-10-19T07:25:36.632" v="2405" actId="478"/>
          <ac:spMkLst>
            <pc:docMk/>
            <pc:sldMk cId="3491855724" sldId="320"/>
            <ac:spMk id="8" creationId="{7B5433F1-0F4E-43F7-8810-315A913BCF07}"/>
          </ac:spMkLst>
        </pc:spChg>
        <pc:spChg chg="add del mod">
          <ac:chgData name="Goegebuer An" userId="b188a3c3-de41-4ee8-9fa1-de5553cb46be" providerId="ADAL" clId="{0FC3EA97-5EA4-4168-97D6-7CB6BF9F8113}" dt="2023-10-19T08:03:00.603" v="2508"/>
          <ac:spMkLst>
            <pc:docMk/>
            <pc:sldMk cId="3491855724" sldId="320"/>
            <ac:spMk id="9" creationId="{AE52EA46-F692-763F-27B6-F5960D8ED8D4}"/>
          </ac:spMkLst>
        </pc:spChg>
        <pc:spChg chg="mod">
          <ac:chgData name="Goegebuer An" userId="b188a3c3-de41-4ee8-9fa1-de5553cb46be" providerId="ADAL" clId="{0FC3EA97-5EA4-4168-97D6-7CB6BF9F8113}" dt="2023-10-19T07:56:35.064" v="2494" actId="20577"/>
          <ac:spMkLst>
            <pc:docMk/>
            <pc:sldMk cId="3491855724" sldId="320"/>
            <ac:spMk id="10" creationId="{A866A635-EBF1-46A6-B6D1-B64F1A35B161}"/>
          </ac:spMkLst>
        </pc:spChg>
        <pc:spChg chg="add mod">
          <ac:chgData name="Goegebuer An" userId="b188a3c3-de41-4ee8-9fa1-de5553cb46be" providerId="ADAL" clId="{0FC3EA97-5EA4-4168-97D6-7CB6BF9F8113}" dt="2023-10-19T08:03:17.859" v="2531" actId="20577"/>
          <ac:spMkLst>
            <pc:docMk/>
            <pc:sldMk cId="3491855724" sldId="320"/>
            <ac:spMk id="11" creationId="{62A2D475-4D44-E3B2-7769-A0CFF3561C8C}"/>
          </ac:spMkLst>
        </pc:spChg>
        <pc:spChg chg="del">
          <ac:chgData name="Goegebuer An" userId="b188a3c3-de41-4ee8-9fa1-de5553cb46be" providerId="ADAL" clId="{0FC3EA97-5EA4-4168-97D6-7CB6BF9F8113}" dt="2023-10-19T07:25:34.630" v="2403" actId="478"/>
          <ac:spMkLst>
            <pc:docMk/>
            <pc:sldMk cId="3491855724" sldId="320"/>
            <ac:spMk id="12" creationId="{B3AE5261-7B32-4F96-A3B5-5635AFAFD6CB}"/>
          </ac:spMkLst>
        </pc:spChg>
        <pc:spChg chg="del">
          <ac:chgData name="Goegebuer An" userId="b188a3c3-de41-4ee8-9fa1-de5553cb46be" providerId="ADAL" clId="{0FC3EA97-5EA4-4168-97D6-7CB6BF9F8113}" dt="2023-10-19T07:25:39.637" v="2408" actId="478"/>
          <ac:spMkLst>
            <pc:docMk/>
            <pc:sldMk cId="3491855724" sldId="320"/>
            <ac:spMk id="13" creationId="{677831B0-F179-4C90-A16B-988E97EBA5A8}"/>
          </ac:spMkLst>
        </pc:spChg>
        <pc:spChg chg="del">
          <ac:chgData name="Goegebuer An" userId="b188a3c3-de41-4ee8-9fa1-de5553cb46be" providerId="ADAL" clId="{0FC3EA97-5EA4-4168-97D6-7CB6BF9F8113}" dt="2023-10-19T07:25:37.481" v="2406" actId="478"/>
          <ac:spMkLst>
            <pc:docMk/>
            <pc:sldMk cId="3491855724" sldId="320"/>
            <ac:spMk id="19" creationId="{2F9EA483-38F5-54E1-CEE0-0C3FB217A253}"/>
          </ac:spMkLst>
        </pc:spChg>
        <pc:spChg chg="del">
          <ac:chgData name="Goegebuer An" userId="b188a3c3-de41-4ee8-9fa1-de5553cb46be" providerId="ADAL" clId="{0FC3EA97-5EA4-4168-97D6-7CB6BF9F8113}" dt="2023-10-19T07:25:35.832" v="2404" actId="478"/>
          <ac:spMkLst>
            <pc:docMk/>
            <pc:sldMk cId="3491855724" sldId="320"/>
            <ac:spMk id="20" creationId="{84F762D5-3A1D-4019-A17A-A717FA3D2B09}"/>
          </ac:spMkLst>
        </pc:spChg>
        <pc:picChg chg="add mod">
          <ac:chgData name="Goegebuer An" userId="b188a3c3-de41-4ee8-9fa1-de5553cb46be" providerId="ADAL" clId="{0FC3EA97-5EA4-4168-97D6-7CB6BF9F8113}" dt="2023-10-19T08:03:22.870" v="2532" actId="1076"/>
          <ac:picMkLst>
            <pc:docMk/>
            <pc:sldMk cId="3491855724" sldId="320"/>
            <ac:picMk id="3" creationId="{0DD7A023-92F4-35A6-1692-DD2979B31D10}"/>
          </ac:picMkLst>
        </pc:picChg>
        <pc:picChg chg="del">
          <ac:chgData name="Goegebuer An" userId="b188a3c3-de41-4ee8-9fa1-de5553cb46be" providerId="ADAL" clId="{0FC3EA97-5EA4-4168-97D6-7CB6BF9F8113}" dt="2023-10-19T07:25:31.992" v="2402" actId="478"/>
          <ac:picMkLst>
            <pc:docMk/>
            <pc:sldMk cId="3491855724" sldId="320"/>
            <ac:picMk id="6" creationId="{D6CEF51F-4B2E-BA50-FF9F-E80A5974970C}"/>
          </ac:picMkLst>
        </pc:picChg>
        <pc:picChg chg="del">
          <ac:chgData name="Goegebuer An" userId="b188a3c3-de41-4ee8-9fa1-de5553cb46be" providerId="ADAL" clId="{0FC3EA97-5EA4-4168-97D6-7CB6BF9F8113}" dt="2023-10-19T07:25:28.903" v="2400" actId="478"/>
          <ac:picMkLst>
            <pc:docMk/>
            <pc:sldMk cId="3491855724" sldId="320"/>
            <ac:picMk id="14" creationId="{F162247D-B6EC-C974-F1D6-FCEB57EB44DE}"/>
          </ac:picMkLst>
        </pc:picChg>
        <pc:picChg chg="del">
          <ac:chgData name="Goegebuer An" userId="b188a3c3-de41-4ee8-9fa1-de5553cb46be" providerId="ADAL" clId="{0FC3EA97-5EA4-4168-97D6-7CB6BF9F8113}" dt="2023-10-19T07:25:29.905" v="2401" actId="478"/>
          <ac:picMkLst>
            <pc:docMk/>
            <pc:sldMk cId="3491855724" sldId="320"/>
            <ac:picMk id="16" creationId="{95E0FBE7-6FFE-2E10-7722-39900C242630}"/>
          </ac:picMkLst>
        </pc:picChg>
        <pc:picChg chg="del">
          <ac:chgData name="Goegebuer An" userId="b188a3c3-de41-4ee8-9fa1-de5553cb46be" providerId="ADAL" clId="{0FC3EA97-5EA4-4168-97D6-7CB6BF9F8113}" dt="2023-10-19T07:25:40.507" v="2409" actId="478"/>
          <ac:picMkLst>
            <pc:docMk/>
            <pc:sldMk cId="3491855724" sldId="320"/>
            <ac:picMk id="18" creationId="{A5F6512F-13E6-0263-7971-C778DDDB09C3}"/>
          </ac:picMkLst>
        </pc:picChg>
      </pc:sldChg>
      <pc:sldChg chg="del">
        <pc:chgData name="Goegebuer An" userId="b188a3c3-de41-4ee8-9fa1-de5553cb46be" providerId="ADAL" clId="{0FC3EA97-5EA4-4168-97D6-7CB6BF9F8113}" dt="2023-10-18T15:17:43.521" v="2345" actId="2696"/>
        <pc:sldMkLst>
          <pc:docMk/>
          <pc:sldMk cId="898137995" sldId="327"/>
        </pc:sldMkLst>
      </pc:sldChg>
      <pc:sldChg chg="del">
        <pc:chgData name="Goegebuer An" userId="b188a3c3-de41-4ee8-9fa1-de5553cb46be" providerId="ADAL" clId="{0FC3EA97-5EA4-4168-97D6-7CB6BF9F8113}" dt="2023-10-18T14:24:19.480" v="65" actId="2696"/>
        <pc:sldMkLst>
          <pc:docMk/>
          <pc:sldMk cId="2022612609" sldId="328"/>
        </pc:sldMkLst>
      </pc:sldChg>
      <pc:sldChg chg="del">
        <pc:chgData name="Goegebuer An" userId="b188a3c3-de41-4ee8-9fa1-de5553cb46be" providerId="ADAL" clId="{0FC3EA97-5EA4-4168-97D6-7CB6BF9F8113}" dt="2023-10-18T14:24:22.111" v="66" actId="2696"/>
        <pc:sldMkLst>
          <pc:docMk/>
          <pc:sldMk cId="423498155" sldId="329"/>
        </pc:sldMkLst>
      </pc:sldChg>
      <pc:sldChg chg="del ord">
        <pc:chgData name="Goegebuer An" userId="b188a3c3-de41-4ee8-9fa1-de5553cb46be" providerId="ADAL" clId="{0FC3EA97-5EA4-4168-97D6-7CB6BF9F8113}" dt="2023-10-18T15:03:17.773" v="1665" actId="2696"/>
        <pc:sldMkLst>
          <pc:docMk/>
          <pc:sldMk cId="3261234782" sldId="336"/>
        </pc:sldMkLst>
      </pc:sldChg>
      <pc:sldChg chg="del">
        <pc:chgData name="Goegebuer An" userId="b188a3c3-de41-4ee8-9fa1-de5553cb46be" providerId="ADAL" clId="{0FC3EA97-5EA4-4168-97D6-7CB6BF9F8113}" dt="2023-10-18T14:24:30.913" v="67" actId="2696"/>
        <pc:sldMkLst>
          <pc:docMk/>
          <pc:sldMk cId="1451316467" sldId="338"/>
        </pc:sldMkLst>
      </pc:sldChg>
      <pc:sldChg chg="delSp modSp mod">
        <pc:chgData name="Goegebuer An" userId="b188a3c3-de41-4ee8-9fa1-de5553cb46be" providerId="ADAL" clId="{0FC3EA97-5EA4-4168-97D6-7CB6BF9F8113}" dt="2023-10-19T07:24:35.045" v="2361" actId="1076"/>
        <pc:sldMkLst>
          <pc:docMk/>
          <pc:sldMk cId="3793834104" sldId="339"/>
        </pc:sldMkLst>
        <pc:spChg chg="mod">
          <ac:chgData name="Goegebuer An" userId="b188a3c3-de41-4ee8-9fa1-de5553cb46be" providerId="ADAL" clId="{0FC3EA97-5EA4-4168-97D6-7CB6BF9F8113}" dt="2023-10-19T07:19:53.009" v="2346" actId="6549"/>
          <ac:spMkLst>
            <pc:docMk/>
            <pc:sldMk cId="3793834104" sldId="339"/>
            <ac:spMk id="2" creationId="{527B4F20-26E7-49EF-A8E7-8ECD5827A605}"/>
          </ac:spMkLst>
        </pc:spChg>
        <pc:spChg chg="mod">
          <ac:chgData name="Goegebuer An" userId="b188a3c3-de41-4ee8-9fa1-de5553cb46be" providerId="ADAL" clId="{0FC3EA97-5EA4-4168-97D6-7CB6BF9F8113}" dt="2023-10-18T15:09:12.714" v="1715" actId="2711"/>
          <ac:spMkLst>
            <pc:docMk/>
            <pc:sldMk cId="3793834104" sldId="339"/>
            <ac:spMk id="4" creationId="{392948FF-2E58-4F4A-B4B5-49256BD336FC}"/>
          </ac:spMkLst>
        </pc:spChg>
        <pc:picChg chg="mod">
          <ac:chgData name="Goegebuer An" userId="b188a3c3-de41-4ee8-9fa1-de5553cb46be" providerId="ADAL" clId="{0FC3EA97-5EA4-4168-97D6-7CB6BF9F8113}" dt="2023-10-19T07:24:35.045" v="2361" actId="1076"/>
          <ac:picMkLst>
            <pc:docMk/>
            <pc:sldMk cId="3793834104" sldId="339"/>
            <ac:picMk id="3" creationId="{712090C6-FD94-A055-EEC9-12FBD429BE4A}"/>
          </ac:picMkLst>
        </pc:picChg>
        <pc:picChg chg="del">
          <ac:chgData name="Goegebuer An" userId="b188a3c3-de41-4ee8-9fa1-de5553cb46be" providerId="ADAL" clId="{0FC3EA97-5EA4-4168-97D6-7CB6BF9F8113}" dt="2023-10-18T14:37:48.176" v="773" actId="478"/>
          <ac:picMkLst>
            <pc:docMk/>
            <pc:sldMk cId="3793834104" sldId="339"/>
            <ac:picMk id="8" creationId="{763091E3-E448-49DD-A3F4-B7CA04B5F92C}"/>
          </ac:picMkLst>
        </pc:picChg>
      </pc:sldChg>
      <pc:sldChg chg="del">
        <pc:chgData name="Goegebuer An" userId="b188a3c3-de41-4ee8-9fa1-de5553cb46be" providerId="ADAL" clId="{0FC3EA97-5EA4-4168-97D6-7CB6BF9F8113}" dt="2023-10-18T14:24:09.340" v="63" actId="2696"/>
        <pc:sldMkLst>
          <pc:docMk/>
          <pc:sldMk cId="210488486" sldId="340"/>
        </pc:sldMkLst>
      </pc:sldChg>
      <pc:sldChg chg="addSp delSp modSp new mod ord">
        <pc:chgData name="Goegebuer An" userId="b188a3c3-de41-4ee8-9fa1-de5553cb46be" providerId="ADAL" clId="{0FC3EA97-5EA4-4168-97D6-7CB6BF9F8113}" dt="2023-10-18T15:08:44.224" v="1712" actId="20577"/>
        <pc:sldMkLst>
          <pc:docMk/>
          <pc:sldMk cId="4016996745" sldId="340"/>
        </pc:sldMkLst>
        <pc:spChg chg="mod">
          <ac:chgData name="Goegebuer An" userId="b188a3c3-de41-4ee8-9fa1-de5553cb46be" providerId="ADAL" clId="{0FC3EA97-5EA4-4168-97D6-7CB6BF9F8113}" dt="2023-10-18T15:08:44.224" v="1712" actId="20577"/>
          <ac:spMkLst>
            <pc:docMk/>
            <pc:sldMk cId="4016996745" sldId="340"/>
            <ac:spMk id="2" creationId="{DFB7C9A8-8531-9154-0E34-2412C1A43549}"/>
          </ac:spMkLst>
        </pc:spChg>
        <pc:spChg chg="mod">
          <ac:chgData name="Goegebuer An" userId="b188a3c3-de41-4ee8-9fa1-de5553cb46be" providerId="ADAL" clId="{0FC3EA97-5EA4-4168-97D6-7CB6BF9F8113}" dt="2023-10-18T15:07:34.420" v="1674" actId="2711"/>
          <ac:spMkLst>
            <pc:docMk/>
            <pc:sldMk cId="4016996745" sldId="340"/>
            <ac:spMk id="4" creationId="{8D297FC2-042F-90FA-AE26-2481CA133E50}"/>
          </ac:spMkLst>
        </pc:spChg>
        <pc:spChg chg="del">
          <ac:chgData name="Goegebuer An" userId="b188a3c3-de41-4ee8-9fa1-de5553cb46be" providerId="ADAL" clId="{0FC3EA97-5EA4-4168-97D6-7CB6BF9F8113}" dt="2023-10-18T14:29:48.786" v="763" actId="478"/>
          <ac:spMkLst>
            <pc:docMk/>
            <pc:sldMk cId="4016996745" sldId="340"/>
            <ac:spMk id="5" creationId="{9B5AC2BE-ECD1-50EC-B06E-A1452B49B7A0}"/>
          </ac:spMkLst>
        </pc:spChg>
        <pc:spChg chg="del">
          <ac:chgData name="Goegebuer An" userId="b188a3c3-de41-4ee8-9fa1-de5553cb46be" providerId="ADAL" clId="{0FC3EA97-5EA4-4168-97D6-7CB6BF9F8113}" dt="2023-10-18T14:29:50.280" v="764" actId="478"/>
          <ac:spMkLst>
            <pc:docMk/>
            <pc:sldMk cId="4016996745" sldId="340"/>
            <ac:spMk id="6" creationId="{3DE5FE14-EAB2-5E44-7B8B-C5017C78D3C9}"/>
          </ac:spMkLst>
        </pc:spChg>
        <pc:picChg chg="add del mod">
          <ac:chgData name="Goegebuer An" userId="b188a3c3-de41-4ee8-9fa1-de5553cb46be" providerId="ADAL" clId="{0FC3EA97-5EA4-4168-97D6-7CB6BF9F8113}" dt="2023-10-18T14:37:37.714" v="772"/>
          <ac:picMkLst>
            <pc:docMk/>
            <pc:sldMk cId="4016996745" sldId="340"/>
            <ac:picMk id="1026" creationId="{2CB820C1-2591-CA71-DAB3-EDC617562E7D}"/>
          </ac:picMkLst>
        </pc:picChg>
      </pc:sldChg>
      <pc:sldChg chg="addSp delSp modSp new mod">
        <pc:chgData name="Goegebuer An" userId="b188a3c3-de41-4ee8-9fa1-de5553cb46be" providerId="ADAL" clId="{0FC3EA97-5EA4-4168-97D6-7CB6BF9F8113}" dt="2023-10-19T08:14:13.323" v="2647" actId="478"/>
        <pc:sldMkLst>
          <pc:docMk/>
          <pc:sldMk cId="136502701" sldId="341"/>
        </pc:sldMkLst>
        <pc:spChg chg="mod">
          <ac:chgData name="Goegebuer An" userId="b188a3c3-de41-4ee8-9fa1-de5553cb46be" providerId="ADAL" clId="{0FC3EA97-5EA4-4168-97D6-7CB6BF9F8113}" dt="2023-10-18T15:08:56.758" v="1713" actId="2711"/>
          <ac:spMkLst>
            <pc:docMk/>
            <pc:sldMk cId="136502701" sldId="341"/>
            <ac:spMk id="2" creationId="{1D43C7FD-807E-320B-0B4B-E4C9ACC4663C}"/>
          </ac:spMkLst>
        </pc:spChg>
        <pc:spChg chg="mod">
          <ac:chgData name="Goegebuer An" userId="b188a3c3-de41-4ee8-9fa1-de5553cb46be" providerId="ADAL" clId="{0FC3EA97-5EA4-4168-97D6-7CB6BF9F8113}" dt="2023-10-18T15:09:02.581" v="1714" actId="2711"/>
          <ac:spMkLst>
            <pc:docMk/>
            <pc:sldMk cId="136502701" sldId="341"/>
            <ac:spMk id="4" creationId="{5D59E750-319A-8BAF-31C7-A5A617D91B99}"/>
          </ac:spMkLst>
        </pc:spChg>
        <pc:spChg chg="del">
          <ac:chgData name="Goegebuer An" userId="b188a3c3-de41-4ee8-9fa1-de5553cb46be" providerId="ADAL" clId="{0FC3EA97-5EA4-4168-97D6-7CB6BF9F8113}" dt="2023-10-18T15:00:25.627" v="1541" actId="478"/>
          <ac:spMkLst>
            <pc:docMk/>
            <pc:sldMk cId="136502701" sldId="341"/>
            <ac:spMk id="5" creationId="{BB492978-23E4-E7AB-6DD1-CDB42FC2E102}"/>
          </ac:spMkLst>
        </pc:spChg>
        <pc:spChg chg="del">
          <ac:chgData name="Goegebuer An" userId="b188a3c3-de41-4ee8-9fa1-de5553cb46be" providerId="ADAL" clId="{0FC3EA97-5EA4-4168-97D6-7CB6BF9F8113}" dt="2023-10-18T15:00:27.463" v="1542" actId="478"/>
          <ac:spMkLst>
            <pc:docMk/>
            <pc:sldMk cId="136502701" sldId="341"/>
            <ac:spMk id="6" creationId="{A7F86958-38EE-9098-9BD6-16094EE9ACA3}"/>
          </ac:spMkLst>
        </pc:spChg>
        <pc:spChg chg="add del">
          <ac:chgData name="Goegebuer An" userId="b188a3c3-de41-4ee8-9fa1-de5553cb46be" providerId="ADAL" clId="{0FC3EA97-5EA4-4168-97D6-7CB6BF9F8113}" dt="2023-10-19T08:14:13.323" v="2647" actId="478"/>
          <ac:spMkLst>
            <pc:docMk/>
            <pc:sldMk cId="136502701" sldId="341"/>
            <ac:spMk id="7" creationId="{2068FB6C-947B-F38F-3BBF-5BA3F8F89857}"/>
          </ac:spMkLst>
        </pc:spChg>
        <pc:picChg chg="add mod">
          <ac:chgData name="Goegebuer An" userId="b188a3c3-de41-4ee8-9fa1-de5553cb46be" providerId="ADAL" clId="{0FC3EA97-5EA4-4168-97D6-7CB6BF9F8113}" dt="2023-10-19T08:12:55.946" v="2645" actId="1076"/>
          <ac:picMkLst>
            <pc:docMk/>
            <pc:sldMk cId="136502701" sldId="341"/>
            <ac:picMk id="6" creationId="{B40291BE-B39D-DA89-4D2B-32D8AA383C8A}"/>
          </ac:picMkLst>
        </pc:picChg>
      </pc:sldChg>
      <pc:sldChg chg="addSp delSp modSp new mod">
        <pc:chgData name="Goegebuer An" userId="b188a3c3-de41-4ee8-9fa1-de5553cb46be" providerId="ADAL" clId="{0FC3EA97-5EA4-4168-97D6-7CB6BF9F8113}" dt="2023-10-19T08:10:08.198" v="2642" actId="20577"/>
        <pc:sldMkLst>
          <pc:docMk/>
          <pc:sldMk cId="235963496" sldId="342"/>
        </pc:sldMkLst>
        <pc:spChg chg="mod">
          <ac:chgData name="Goegebuer An" userId="b188a3c3-de41-4ee8-9fa1-de5553cb46be" providerId="ADAL" clId="{0FC3EA97-5EA4-4168-97D6-7CB6BF9F8113}" dt="2023-10-19T08:10:08.198" v="2642" actId="20577"/>
          <ac:spMkLst>
            <pc:docMk/>
            <pc:sldMk cId="235963496" sldId="342"/>
            <ac:spMk id="2" creationId="{EAA417AD-A5C6-05E8-9B93-E57A9385CE32}"/>
          </ac:spMkLst>
        </pc:spChg>
        <pc:spChg chg="mod">
          <ac:chgData name="Goegebuer An" userId="b188a3c3-de41-4ee8-9fa1-de5553cb46be" providerId="ADAL" clId="{0FC3EA97-5EA4-4168-97D6-7CB6BF9F8113}" dt="2023-10-18T15:12:43.070" v="1780" actId="20577"/>
          <ac:spMkLst>
            <pc:docMk/>
            <pc:sldMk cId="235963496" sldId="342"/>
            <ac:spMk id="4" creationId="{A3B158DD-0D97-3051-3B6A-AE25602D8D9F}"/>
          </ac:spMkLst>
        </pc:spChg>
        <pc:spChg chg="del">
          <ac:chgData name="Goegebuer An" userId="b188a3c3-de41-4ee8-9fa1-de5553cb46be" providerId="ADAL" clId="{0FC3EA97-5EA4-4168-97D6-7CB6BF9F8113}" dt="2023-10-19T07:22:11.001" v="2359" actId="478"/>
          <ac:spMkLst>
            <pc:docMk/>
            <pc:sldMk cId="235963496" sldId="342"/>
            <ac:spMk id="5" creationId="{80175AE9-3C6B-D5CC-06C4-2FEA8BAA6884}"/>
          </ac:spMkLst>
        </pc:spChg>
        <pc:spChg chg="del">
          <ac:chgData name="Goegebuer An" userId="b188a3c3-de41-4ee8-9fa1-de5553cb46be" providerId="ADAL" clId="{0FC3EA97-5EA4-4168-97D6-7CB6BF9F8113}" dt="2023-10-19T07:22:13.105" v="2360" actId="478"/>
          <ac:spMkLst>
            <pc:docMk/>
            <pc:sldMk cId="235963496" sldId="342"/>
            <ac:spMk id="6" creationId="{080691CB-68A3-5303-6598-010981D0E662}"/>
          </ac:spMkLst>
        </pc:spChg>
        <pc:spChg chg="add del mod">
          <ac:chgData name="Goegebuer An" userId="b188a3c3-de41-4ee8-9fa1-de5553cb46be" providerId="ADAL" clId="{0FC3EA97-5EA4-4168-97D6-7CB6BF9F8113}" dt="2023-10-19T07:55:05.431" v="2483"/>
          <ac:spMkLst>
            <pc:docMk/>
            <pc:sldMk cId="235963496" sldId="342"/>
            <ac:spMk id="10" creationId="{4EF94114-D159-41FE-552A-30CB5D9D34C0}"/>
          </ac:spMkLst>
        </pc:spChg>
        <pc:picChg chg="add mod">
          <ac:chgData name="Goegebuer An" userId="b188a3c3-de41-4ee8-9fa1-de5553cb46be" providerId="ADAL" clId="{0FC3EA97-5EA4-4168-97D6-7CB6BF9F8113}" dt="2023-10-19T08:10:03.099" v="2641" actId="14100"/>
          <ac:picMkLst>
            <pc:docMk/>
            <pc:sldMk cId="235963496" sldId="342"/>
            <ac:picMk id="8" creationId="{894BD28D-D0B1-2BF9-2088-A214A0BB2BFC}"/>
          </ac:picMkLst>
        </pc:picChg>
        <pc:picChg chg="add del mod">
          <ac:chgData name="Goegebuer An" userId="b188a3c3-de41-4ee8-9fa1-de5553cb46be" providerId="ADAL" clId="{0FC3EA97-5EA4-4168-97D6-7CB6BF9F8113}" dt="2023-10-19T07:55:07.805" v="2486" actId="22"/>
          <ac:picMkLst>
            <pc:docMk/>
            <pc:sldMk cId="235963496" sldId="342"/>
            <ac:picMk id="9" creationId="{04DDC3FB-DC05-30F9-8A52-066596658C20}"/>
          </ac:picMkLst>
        </pc:picChg>
      </pc:sldChg>
    </pc:docChg>
  </pc:docChgLst>
  <pc:docChgLst>
    <pc:chgData clId="Web-{A3A1A50F-51CD-427B-9770-15681749516B}"/>
    <pc:docChg chg="modSld">
      <pc:chgData name="" userId="" providerId="" clId="Web-{A3A1A50F-51CD-427B-9770-15681749516B}" dt="2023-10-19T08:25:52.740" v="0"/>
      <pc:docMkLst>
        <pc:docMk/>
      </pc:docMkLst>
      <pc:sldChg chg="delSp">
        <pc:chgData name="" userId="" providerId="" clId="Web-{A3A1A50F-51CD-427B-9770-15681749516B}" dt="2023-10-19T08:25:52.740" v="0"/>
        <pc:sldMkLst>
          <pc:docMk/>
          <pc:sldMk cId="3491855724" sldId="320"/>
        </pc:sldMkLst>
        <pc:spChg chg="del">
          <ac:chgData name="" userId="" providerId="" clId="Web-{A3A1A50F-51CD-427B-9770-15681749516B}" dt="2023-10-19T08:25:52.740" v="0"/>
          <ac:spMkLst>
            <pc:docMk/>
            <pc:sldMk cId="3491855724" sldId="320"/>
            <ac:spMk id="11" creationId="{62A2D475-4D44-E3B2-7769-A0CFF3561C8C}"/>
          </ac:spMkLst>
        </pc:spChg>
      </pc:sldChg>
    </pc:docChg>
  </pc:docChgLst>
  <pc:docChgLst>
    <pc:chgData name="Goegebuer An" userId="S::an.goegebuer@howest.be::b188a3c3-de41-4ee8-9fa1-de5553cb46be" providerId="AD" clId="Web-{4F78BF6A-A8BA-45F8-A492-CAA640C4B59A}"/>
    <pc:docChg chg="modSld">
      <pc:chgData name="Goegebuer An" userId="S::an.goegebuer@howest.be::b188a3c3-de41-4ee8-9fa1-de5553cb46be" providerId="AD" clId="Web-{4F78BF6A-A8BA-45F8-A492-CAA640C4B59A}" dt="2023-10-19T12:24:37.399" v="64" actId="20577"/>
      <pc:docMkLst>
        <pc:docMk/>
      </pc:docMkLst>
      <pc:sldChg chg="modSp">
        <pc:chgData name="Goegebuer An" userId="S::an.goegebuer@howest.be::b188a3c3-de41-4ee8-9fa1-de5553cb46be" providerId="AD" clId="Web-{4F78BF6A-A8BA-45F8-A492-CAA640C4B59A}" dt="2023-10-19T12:24:37.399" v="64" actId="20577"/>
        <pc:sldMkLst>
          <pc:docMk/>
          <pc:sldMk cId="3793834104" sldId="339"/>
        </pc:sldMkLst>
        <pc:spChg chg="mod">
          <ac:chgData name="Goegebuer An" userId="S::an.goegebuer@howest.be::b188a3c3-de41-4ee8-9fa1-de5553cb46be" providerId="AD" clId="Web-{4F78BF6A-A8BA-45F8-A492-CAA640C4B59A}" dt="2023-10-19T12:24:37.399" v="64" actId="20577"/>
          <ac:spMkLst>
            <pc:docMk/>
            <pc:sldMk cId="3793834104" sldId="339"/>
            <ac:spMk id="2" creationId="{527B4F20-26E7-49EF-A8E7-8ECD5827A605}"/>
          </ac:spMkLst>
        </pc:spChg>
      </pc:sldChg>
    </pc:docChg>
  </pc:docChgLst>
  <pc:docChgLst>
    <pc:chgData name="Janssens Kaat" userId="S::kaat.janssens@howest.be::d123668d-ae91-404d-abf0-01cd2f1ae843" providerId="AD" clId="Web-{FAC56D7C-3E70-F5F3-0218-F40CDC2D66B5}"/>
    <pc:docChg chg="modSld">
      <pc:chgData name="Janssens Kaat" userId="S::kaat.janssens@howest.be::d123668d-ae91-404d-abf0-01cd2f1ae843" providerId="AD" clId="Web-{FAC56D7C-3E70-F5F3-0218-F40CDC2D66B5}" dt="2023-10-25T14:57:07.306" v="1" actId="20577"/>
      <pc:docMkLst>
        <pc:docMk/>
      </pc:docMkLst>
      <pc:sldChg chg="modSp">
        <pc:chgData name="Janssens Kaat" userId="S::kaat.janssens@howest.be::d123668d-ae91-404d-abf0-01cd2f1ae843" providerId="AD" clId="Web-{FAC56D7C-3E70-F5F3-0218-F40CDC2D66B5}" dt="2023-10-25T14:57:07.306" v="1" actId="20577"/>
        <pc:sldMkLst>
          <pc:docMk/>
          <pc:sldMk cId="3793834104" sldId="339"/>
        </pc:sldMkLst>
        <pc:spChg chg="mod">
          <ac:chgData name="Janssens Kaat" userId="S::kaat.janssens@howest.be::d123668d-ae91-404d-abf0-01cd2f1ae843" providerId="AD" clId="Web-{FAC56D7C-3E70-F5F3-0218-F40CDC2D66B5}" dt="2023-10-25T14:57:07.306" v="1" actId="20577"/>
          <ac:spMkLst>
            <pc:docMk/>
            <pc:sldMk cId="3793834104" sldId="339"/>
            <ac:spMk id="2" creationId="{527B4F20-26E7-49EF-A8E7-8ECD5827A605}"/>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9550E8D-2687-4B55-AC6F-1FBD87CF06BB}"/>
              </a:ext>
            </a:extLst>
          </p:cNvPr>
          <p:cNvSpPr>
            <a:spLocks noGrp="1"/>
          </p:cNvSpPr>
          <p:nvPr>
            <p:ph type="hdr" sz="quarter"/>
          </p:nvPr>
        </p:nvSpPr>
        <p:spPr>
          <a:xfrm>
            <a:off x="1505588" y="108502"/>
            <a:ext cx="5539587" cy="216755"/>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62C4A80C-7EC9-478E-BFC2-BEAEB6355605}"/>
              </a:ext>
            </a:extLst>
          </p:cNvPr>
          <p:cNvSpPr>
            <a:spLocks noGrp="1"/>
          </p:cNvSpPr>
          <p:nvPr>
            <p:ph type="dt" sz="quarter" idx="1"/>
          </p:nvPr>
        </p:nvSpPr>
        <p:spPr>
          <a:xfrm>
            <a:off x="4633297" y="108502"/>
            <a:ext cx="3962400" cy="216755"/>
          </a:xfrm>
          <a:prstGeom prst="rect">
            <a:avLst/>
          </a:prstGeom>
        </p:spPr>
        <p:txBody>
          <a:bodyPr vert="horz" lIns="91440" tIns="45720" rIns="91440" bIns="45720" rtlCol="0"/>
          <a:lstStyle>
            <a:lvl1pPr algn="r">
              <a:defRPr sz="1200"/>
            </a:lvl1pPr>
          </a:lstStyle>
          <a:p>
            <a:fld id="{B851D6B0-C309-4360-AADA-E0100A701C51}" type="datetimeFigureOut">
              <a:rPr lang="nl-BE" smtClean="0"/>
              <a:t>25/10/2023</a:t>
            </a:fld>
            <a:endParaRPr lang="nl-BE"/>
          </a:p>
        </p:txBody>
      </p:sp>
      <p:sp>
        <p:nvSpPr>
          <p:cNvPr id="4" name="Tijdelijke aanduiding voor voettekst 3">
            <a:extLst>
              <a:ext uri="{FF2B5EF4-FFF2-40B4-BE49-F238E27FC236}">
                <a16:creationId xmlns:a16="http://schemas.microsoft.com/office/drawing/2014/main" id="{EEAA731C-3B25-44FC-ABC1-2A77BCFD587A}"/>
              </a:ext>
            </a:extLst>
          </p:cNvPr>
          <p:cNvSpPr>
            <a:spLocks noGrp="1"/>
          </p:cNvSpPr>
          <p:nvPr>
            <p:ph type="ftr" sz="quarter" idx="2"/>
          </p:nvPr>
        </p:nvSpPr>
        <p:spPr>
          <a:xfrm>
            <a:off x="523045" y="6218916"/>
            <a:ext cx="7043767" cy="21675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509BC4C9-5927-4A4C-9D62-F4FCB8CB3205}"/>
              </a:ext>
            </a:extLst>
          </p:cNvPr>
          <p:cNvSpPr>
            <a:spLocks noGrp="1"/>
          </p:cNvSpPr>
          <p:nvPr>
            <p:ph type="sldNum" sz="quarter" idx="3"/>
          </p:nvPr>
        </p:nvSpPr>
        <p:spPr>
          <a:xfrm>
            <a:off x="8049510" y="6237326"/>
            <a:ext cx="546187" cy="198345"/>
          </a:xfrm>
          <a:prstGeom prst="rect">
            <a:avLst/>
          </a:prstGeom>
        </p:spPr>
        <p:txBody>
          <a:bodyPr vert="horz" lIns="91440" tIns="45720" rIns="91440" bIns="45720" rtlCol="0" anchor="b"/>
          <a:lstStyle>
            <a:lvl1pPr algn="r">
              <a:defRPr sz="1200"/>
            </a:lvl1pPr>
          </a:lstStyle>
          <a:p>
            <a:fld id="{08C79EED-929D-483E-9007-D3F59A4C8C3F}" type="slidenum">
              <a:rPr lang="nl-BE" smtClean="0"/>
              <a:t>‹nr.›</a:t>
            </a:fld>
            <a:endParaRPr lang="nl-BE"/>
          </a:p>
        </p:txBody>
      </p:sp>
      <p:pic>
        <p:nvPicPr>
          <p:cNvPr id="7" name="Afbeelding 6">
            <a:extLst>
              <a:ext uri="{FF2B5EF4-FFF2-40B4-BE49-F238E27FC236}">
                <a16:creationId xmlns:a16="http://schemas.microsoft.com/office/drawing/2014/main" id="{41A637C1-C271-414F-B837-89650030AD6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6224" y="-12274"/>
            <a:ext cx="1022976" cy="524275"/>
          </a:xfrm>
          <a:prstGeom prst="rect">
            <a:avLst/>
          </a:prstGeom>
        </p:spPr>
      </p:pic>
      <p:cxnSp>
        <p:nvCxnSpPr>
          <p:cNvPr id="8" name="Rechte verbindingslijn 7">
            <a:extLst>
              <a:ext uri="{FF2B5EF4-FFF2-40B4-BE49-F238E27FC236}">
                <a16:creationId xmlns:a16="http://schemas.microsoft.com/office/drawing/2014/main" id="{2EAA0E41-0FD2-4F96-9F26-A36EB18A8771}"/>
              </a:ext>
            </a:extLst>
          </p:cNvPr>
          <p:cNvCxnSpPr>
            <a:cxnSpLocks/>
          </p:cNvCxnSpPr>
          <p:nvPr/>
        </p:nvCxnSpPr>
        <p:spPr>
          <a:xfrm>
            <a:off x="615157" y="478051"/>
            <a:ext cx="7887493"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02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1C07673-66AC-46B1-89BD-061114F0C338}" type="datetimeFigureOut">
              <a:rPr lang="nl-BE" smtClean="0"/>
              <a:t>25/10/2023</a:t>
            </a:fld>
            <a:endParaRPr lang="nl-BE"/>
          </a:p>
        </p:txBody>
      </p:sp>
      <p:sp>
        <p:nvSpPr>
          <p:cNvPr id="4" name="Tijdelijke aanduiding voor dia-afbeelding 3"/>
          <p:cNvSpPr>
            <a:spLocks noGrp="1" noRot="1" noChangeAspect="1"/>
          </p:cNvSpPr>
          <p:nvPr>
            <p:ph type="sldImg" idx="2"/>
          </p:nvPr>
        </p:nvSpPr>
        <p:spPr>
          <a:xfrm>
            <a:off x="615157" y="702310"/>
            <a:ext cx="3996267" cy="2247900"/>
          </a:xfrm>
          <a:prstGeom prst="rect">
            <a:avLst/>
          </a:prstGeom>
          <a:noFill/>
          <a:ln w="12700">
            <a:solidFill>
              <a:prstClr val="black"/>
            </a:solidFill>
          </a:ln>
        </p:spPr>
        <p:txBody>
          <a:bodyPr vert="horz" lIns="91440" tIns="45720" rIns="91440" bIns="45720" rtlCol="0" anchor="ctr"/>
          <a:lstStyle/>
          <a:p>
            <a:endParaRPr lang="nl-BE"/>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C23E295-A1A5-4488-BC09-D942F81F4A15}" type="slidenum">
              <a:rPr lang="nl-BE" smtClean="0"/>
              <a:t>‹nr.›</a:t>
            </a:fld>
            <a:endParaRPr lang="nl-BE"/>
          </a:p>
        </p:txBody>
      </p:sp>
      <p:sp>
        <p:nvSpPr>
          <p:cNvPr id="8" name="Tijdelijke aanduiding voor datum 2">
            <a:extLst>
              <a:ext uri="{FF2B5EF4-FFF2-40B4-BE49-F238E27FC236}">
                <a16:creationId xmlns:a16="http://schemas.microsoft.com/office/drawing/2014/main" id="{944846E0-E852-40C1-B969-83476F3B76F7}"/>
              </a:ext>
            </a:extLst>
          </p:cNvPr>
          <p:cNvSpPr txBox="1">
            <a:spLocks/>
          </p:cNvSpPr>
          <p:nvPr/>
        </p:nvSpPr>
        <p:spPr>
          <a:xfrm>
            <a:off x="4633297" y="108502"/>
            <a:ext cx="3962400" cy="216755"/>
          </a:xfrm>
          <a:prstGeom prst="rect">
            <a:avLst/>
          </a:prstGeom>
        </p:spPr>
        <p:txBody>
          <a:bodyPr vert="horz" lIns="91440" tIns="45720" rIns="91440" bIns="45720" rtlCol="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51D6B0-C309-4360-AADA-E0100A701C51}" type="datetimeFigureOut">
              <a:rPr lang="nl-BE" smtClean="0"/>
              <a:pPr/>
              <a:t>25/10/2023</a:t>
            </a:fld>
            <a:endParaRPr lang="nl-BE"/>
          </a:p>
        </p:txBody>
      </p:sp>
      <p:pic>
        <p:nvPicPr>
          <p:cNvPr id="10" name="Afbeelding 9">
            <a:extLst>
              <a:ext uri="{FF2B5EF4-FFF2-40B4-BE49-F238E27FC236}">
                <a16:creationId xmlns:a16="http://schemas.microsoft.com/office/drawing/2014/main" id="{CABF7A55-6C0F-4E87-AFC0-BB240FFF9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24" y="-12274"/>
            <a:ext cx="1022976" cy="524275"/>
          </a:xfrm>
          <a:prstGeom prst="rect">
            <a:avLst/>
          </a:prstGeom>
        </p:spPr>
      </p:pic>
      <p:cxnSp>
        <p:nvCxnSpPr>
          <p:cNvPr id="11" name="Rechte verbindingslijn 10">
            <a:extLst>
              <a:ext uri="{FF2B5EF4-FFF2-40B4-BE49-F238E27FC236}">
                <a16:creationId xmlns:a16="http://schemas.microsoft.com/office/drawing/2014/main" id="{0778B21D-7FB4-4703-A374-CC34AE860216}"/>
              </a:ext>
            </a:extLst>
          </p:cNvPr>
          <p:cNvCxnSpPr>
            <a:cxnSpLocks/>
          </p:cNvCxnSpPr>
          <p:nvPr/>
        </p:nvCxnSpPr>
        <p:spPr>
          <a:xfrm>
            <a:off x="615157" y="478051"/>
            <a:ext cx="7887493"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ijdelijke aanduiding voor notities 4">
            <a:extLst>
              <a:ext uri="{FF2B5EF4-FFF2-40B4-BE49-F238E27FC236}">
                <a16:creationId xmlns:a16="http://schemas.microsoft.com/office/drawing/2014/main" id="{CC94D0D5-1E80-4534-99C4-6E80E3027CAD}"/>
              </a:ext>
            </a:extLst>
          </p:cNvPr>
          <p:cNvSpPr>
            <a:spLocks noGrp="1"/>
          </p:cNvSpPr>
          <p:nvPr>
            <p:ph type="body" sz="quarter" idx="3"/>
          </p:nvPr>
        </p:nvSpPr>
        <p:spPr>
          <a:xfrm>
            <a:off x="615156" y="3043270"/>
            <a:ext cx="8281193" cy="3283879"/>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42333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www.flickr.com/photos/howestbe/albums" TargetMode="External"/><Relationship Id="rId9" Type="http://schemas.openxmlformats.org/officeDocument/2006/relationships/hyperlink" Target="https://studenthowest.sharepoint.com/sites/staff/COMM/SitePages/Huisstijl.aspx"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3.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jpe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2.0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hlinkClick r:id="rId9"/>
              </a:rPr>
              <a:t>https://studenthowest.sharepoint.com/sites/staff/COMM/SitePages/Huisstijl.aspx</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00736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1238711"/>
      </p:ext>
    </p:extLst>
  </p:cSld>
  <p:clrMapOvr>
    <a:masterClrMapping/>
  </p:clrMapOvr>
  <p:extLst>
    <p:ext uri="{DCECCB84-F9BA-43D5-87BE-67443E8EF086}">
      <p15:sldGuideLst xmlns:p15="http://schemas.microsoft.com/office/powerpoint/2012/main">
        <p15:guide id="4" pos="110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15514383"/>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1632732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2371907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9673714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205112904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75477018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8680494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2811451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3554308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BE" noProof="0"/>
            </a:br>
            <a:br>
              <a:rPr lang="nl-BE" noProof="0"/>
            </a:br>
            <a:r>
              <a:rPr lang="nl-BE" noProof="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74629940"/>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17915519"/>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9465612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23051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1920761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797915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76262081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586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9"/>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115" name="Afbeelding 114">
            <a:extLst>
              <a:ext uri="{FF2B5EF4-FFF2-40B4-BE49-F238E27FC236}">
                <a16:creationId xmlns:a16="http://schemas.microsoft.com/office/drawing/2014/main" id="{CB240C3F-0CBE-43DA-B915-ADD14E9397E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072720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65262"/>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en-GB" noProof="0"/>
            </a:br>
            <a:br>
              <a:rPr lang="en-GB" noProof="0"/>
            </a:br>
            <a:r>
              <a:rPr lang="en-GB" noProof="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Ondertitel tekst</a:t>
            </a:r>
          </a:p>
        </p:txBody>
      </p:sp>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pic>
        <p:nvPicPr>
          <p:cNvPr id="12" name="Graphic 11">
            <a:extLst>
              <a:ext uri="{FF2B5EF4-FFF2-40B4-BE49-F238E27FC236}">
                <a16:creationId xmlns:a16="http://schemas.microsoft.com/office/drawing/2014/main" id="{CAD32F27-0931-4A36-A228-C5DD842F35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001" y="357904"/>
            <a:ext cx="7601331" cy="3895344"/>
          </a:xfrm>
          <a:prstGeom prst="rect">
            <a:avLst/>
          </a:prstGeom>
        </p:spPr>
      </p:pic>
    </p:spTree>
    <p:extLst>
      <p:ext uri="{BB962C8B-B14F-4D97-AF65-F5344CB8AC3E}">
        <p14:creationId xmlns:p14="http://schemas.microsoft.com/office/powerpoint/2010/main" val="354345904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en-GB"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Klikken om de ondertitelstijl </a:t>
            </a:r>
          </a:p>
          <a:p>
            <a:r>
              <a:rPr lang="en-GB" noProof="0"/>
              <a:t>van het model </a:t>
            </a:r>
          </a:p>
          <a:p>
            <a:r>
              <a:rPr lang="en-GB" noProof="0"/>
              <a:t>te bewerken</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F7EE5D66-D7E4-4BDC-948E-FA0C01C6A52A}"/>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32904365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BE"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Klikken om de ondertitelstijl </a:t>
            </a:r>
          </a:p>
          <a:p>
            <a:r>
              <a:rPr lang="nl-BE" noProof="0"/>
              <a:t>van het model </a:t>
            </a:r>
          </a:p>
          <a:p>
            <a:r>
              <a:rPr lang="nl-BE" noProof="0"/>
              <a:t>te bewerken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6711901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en-GB" noProof="0"/>
              <a:t>“Klik om quote </a:t>
            </a:r>
            <a:br>
              <a:rPr lang="en-GB" noProof="0"/>
            </a:br>
            <a:r>
              <a:rPr lang="en-GB"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Klik om de Naam en Voornaam in te voegen</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30A4158E-317F-4A86-B1B9-6DBC4007AC4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283708918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en-GB"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noProof="0"/>
              <a:t>Agendapunt 1</a:t>
            </a:r>
          </a:p>
          <a:p>
            <a:r>
              <a:rPr lang="en-GB" noProof="0"/>
              <a:t>Agendapunt 2</a:t>
            </a:r>
          </a:p>
          <a:p>
            <a:r>
              <a:rPr lang="en-GB" noProof="0"/>
              <a:t>Agendapunt 3</a:t>
            </a:r>
          </a:p>
          <a:p>
            <a:r>
              <a:rPr lang="en-GB" noProof="0"/>
              <a:t>Agendapunt 4</a:t>
            </a:r>
          </a:p>
          <a:p>
            <a:r>
              <a:rPr lang="en-GB" noProof="0"/>
              <a:t>Agendapunt 5</a:t>
            </a:r>
          </a:p>
          <a:p>
            <a:r>
              <a:rPr lang="en-GB" noProof="0"/>
              <a:t>Agendapunt 6</a:t>
            </a:r>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9B1B0592-CA51-4965-AEB9-DEFB73DA845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spTree>
    <p:extLst>
      <p:ext uri="{BB962C8B-B14F-4D97-AF65-F5344CB8AC3E}">
        <p14:creationId xmlns:p14="http://schemas.microsoft.com/office/powerpoint/2010/main" val="109740920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017041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7884447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2222648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en-GB"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090155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223819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863784025"/>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0449799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2957828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BE" noProof="0"/>
              <a:t>“Klik om quote </a:t>
            </a:r>
            <a:br>
              <a:rPr lang="nl-BE" noProof="0"/>
            </a:br>
            <a:r>
              <a:rPr lang="nl-BE"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 om de Naam en Voornaam in te voegen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7569186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59498615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Tree>
    <p:extLst>
      <p:ext uri="{BB962C8B-B14F-4D97-AF65-F5344CB8AC3E}">
        <p14:creationId xmlns:p14="http://schemas.microsoft.com/office/powerpoint/2010/main" val="172393896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33260486"/>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61945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9677247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5487499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93989386"/>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37333755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6071378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68553268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BE"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Agendapunt 1</a:t>
            </a:r>
          </a:p>
          <a:p>
            <a:r>
              <a:rPr lang="nl-BE" noProof="0"/>
              <a:t>Agendapunt 2</a:t>
            </a:r>
          </a:p>
          <a:p>
            <a:r>
              <a:rPr lang="nl-BE" noProof="0"/>
              <a:t>Agendapunt 3</a:t>
            </a:r>
          </a:p>
          <a:p>
            <a:r>
              <a:rPr lang="nl-BE" noProof="0"/>
              <a:t>Agendapunt 4</a:t>
            </a:r>
          </a:p>
          <a:p>
            <a:r>
              <a:rPr lang="nl-BE" noProof="0"/>
              <a:t>Agendapunt 5</a:t>
            </a:r>
          </a:p>
          <a:p>
            <a:r>
              <a:rPr lang="nl-BE" noProof="0"/>
              <a:t>Agendapunt 6</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37897611"/>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a:t>Titel</a:t>
            </a:r>
            <a:endParaRPr lang="nl-BE"/>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103895135"/>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en-GB"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83348632"/>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412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Info slide</a:t>
            </a:r>
            <a:endParaRPr lang="en-US" sz="2000" b="1">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invoegen</a:t>
            </a:r>
            <a:endParaRPr lang="en-US" sz="1400" b="1">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a:latin typeface="+mn-lt"/>
                <a:cs typeface="Arial" panose="020B0604020202020204" pitchFamily="34" charset="0"/>
              </a:rPr>
              <a:t>Klik op het pictogram dat vervolgens verschijnt om een afbeelding in te voegen.</a:t>
            </a:r>
          </a:p>
          <a:p>
            <a:endParaRPr lang="nl-NL" sz="1000">
              <a:latin typeface="+mn-lt"/>
              <a:cs typeface="Arial" panose="020B0604020202020204" pitchFamily="34" charset="0"/>
            </a:endParaRPr>
          </a:p>
          <a:p>
            <a:r>
              <a:rPr lang="nl-NL" sz="1000">
                <a:latin typeface="+mn-lt"/>
                <a:cs typeface="Arial" panose="020B0604020202020204" pitchFamily="34" charset="0"/>
              </a:rPr>
              <a:t>Voor </a:t>
            </a:r>
            <a:r>
              <a:rPr lang="nl-NL" sz="1000" err="1">
                <a:latin typeface="+mn-lt"/>
                <a:cs typeface="Arial" panose="020B0604020202020204" pitchFamily="34" charset="0"/>
              </a:rPr>
              <a:t>copy+paste</a:t>
            </a:r>
            <a:r>
              <a:rPr lang="nl-NL" sz="1000">
                <a:latin typeface="+mn-lt"/>
                <a:cs typeface="Arial" panose="020B0604020202020204" pitchFamily="34" charset="0"/>
              </a:rPr>
              <a:t> commando:</a:t>
            </a:r>
          </a:p>
          <a:p>
            <a:r>
              <a:rPr lang="nl-NL" sz="1000">
                <a:latin typeface="+mn-lt"/>
                <a:cs typeface="Arial" panose="020B0604020202020204" pitchFamily="34" charset="0"/>
              </a:rPr>
              <a:t>Selecteer de </a:t>
            </a:r>
            <a:r>
              <a:rPr lang="nl-NL" sz="1000" err="1">
                <a:latin typeface="+mn-lt"/>
                <a:cs typeface="Arial" panose="020B0604020202020204" pitchFamily="34" charset="0"/>
              </a:rPr>
              <a:t>placeholder</a:t>
            </a:r>
            <a:r>
              <a:rPr lang="nl-NL" sz="100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a:latin typeface="+mn-lt"/>
                <a:cs typeface="Arial" panose="020B0604020202020204" pitchFamily="34" charset="0"/>
              </a:rPr>
              <a:t>Wanneer je de afbeelding wilt schalen of verslepen, ga dan naar </a:t>
            </a:r>
          </a:p>
          <a:p>
            <a:r>
              <a:rPr lang="nl-NL" sz="1000" b="1">
                <a:latin typeface="+mn-lt"/>
                <a:cs typeface="Arial" panose="020B0604020202020204" pitchFamily="34" charset="0"/>
              </a:rPr>
              <a:t>‘Hulpmiddelen voor afbeeldingen’ </a:t>
            </a:r>
          </a:p>
          <a:p>
            <a:r>
              <a:rPr lang="nl-NL" sz="1000">
                <a:latin typeface="+mn-lt"/>
                <a:cs typeface="Arial" panose="020B0604020202020204" pitchFamily="34" charset="0"/>
              </a:rPr>
              <a:t>en klik op </a:t>
            </a:r>
            <a:r>
              <a:rPr lang="nl-NL" sz="1000" b="1">
                <a:latin typeface="+mn-lt"/>
                <a:cs typeface="Arial" panose="020B0604020202020204" pitchFamily="34" charset="0"/>
              </a:rPr>
              <a:t>‘Bijsnijden’. </a:t>
            </a:r>
            <a:r>
              <a:rPr lang="nl-NL" sz="1000">
                <a:latin typeface="+mn-lt"/>
                <a:cs typeface="Arial" panose="020B0604020202020204" pitchFamily="34" charset="0"/>
              </a:rPr>
              <a:t>Met de witte bolletjes schaal je de afbeelding, met de zwarte haakjes schaal je het afbeeldingskader. </a:t>
            </a:r>
            <a:endParaRPr lang="en-US" sz="100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a:latin typeface="+mn-lt"/>
                <a:cs typeface="Arial" panose="020B0604020202020204" pitchFamily="34" charset="0"/>
              </a:rPr>
              <a:t>Howest stock Afbeeldingen kan je downloaden op</a:t>
            </a:r>
          </a:p>
          <a:p>
            <a:r>
              <a:rPr lang="nl-NL" sz="1000">
                <a:latin typeface="+mn-lt"/>
                <a:cs typeface="Arial" panose="020B0604020202020204" pitchFamily="34" charset="0"/>
              </a:rPr>
              <a:t> </a:t>
            </a:r>
            <a:r>
              <a:rPr lang="nl-BE" sz="1000">
                <a:latin typeface="+mn-lt"/>
                <a:hlinkClick r:id="rId4"/>
              </a:rPr>
              <a:t>https://www.flickr.com/photos/howestbe/albums</a:t>
            </a:r>
            <a:endParaRPr lang="nl-NL" sz="100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Afbeelding optimaliseren</a:t>
            </a:r>
            <a:endParaRPr lang="en-US" sz="1400" b="1">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a:latin typeface="+mn-lt"/>
                <a:cs typeface="Arial" panose="020B0604020202020204" pitchFamily="34" charset="0"/>
              </a:rPr>
              <a:t>Afbeeldingen maken je PPT vaak heel groot, indien nodig kan je ze comprimeren door ze te selecteren naar </a:t>
            </a:r>
            <a:r>
              <a:rPr lang="nl-NL" sz="1000" b="1">
                <a:latin typeface="+mn-lt"/>
                <a:cs typeface="Arial" panose="020B0604020202020204" pitchFamily="34" charset="0"/>
              </a:rPr>
              <a:t>opmaak</a:t>
            </a:r>
            <a:r>
              <a:rPr lang="nl-NL" sz="1000">
                <a:latin typeface="+mn-lt"/>
                <a:cs typeface="Arial" panose="020B0604020202020204" pitchFamily="34" charset="0"/>
              </a:rPr>
              <a:t> te gaan</a:t>
            </a:r>
          </a:p>
          <a:p>
            <a:endParaRPr lang="nl-NL" sz="1000">
              <a:latin typeface="+mn-lt"/>
              <a:cs typeface="Arial" panose="020B0604020202020204" pitchFamily="34" charset="0"/>
            </a:endParaRPr>
          </a:p>
          <a:p>
            <a:r>
              <a:rPr lang="nl-NL" sz="1000">
                <a:latin typeface="+mn-lt"/>
                <a:cs typeface="Arial" panose="020B0604020202020204" pitchFamily="34" charset="0"/>
              </a:rPr>
              <a:t>Daar kan je volgende optie vinden:</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Gebruik iconen /logo`s</a:t>
            </a:r>
            <a:endParaRPr lang="en-US" sz="1400" b="1">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a:latin typeface="+mn-lt"/>
              <a:cs typeface="Arial" panose="020B0604020202020204" pitchFamily="34" charset="0"/>
            </a:endParaRPr>
          </a:p>
          <a:p>
            <a:r>
              <a:rPr lang="nl-NL" sz="1000">
                <a:latin typeface="+mn-lt"/>
                <a:cs typeface="Arial" panose="020B0604020202020204" pitchFamily="34" charset="0"/>
              </a:rPr>
              <a:t> </a:t>
            </a:r>
            <a:r>
              <a:rPr lang="nl-NL" sz="1000" b="1">
                <a:latin typeface="+mn-lt"/>
                <a:cs typeface="Arial" panose="020B0604020202020204" pitchFamily="34" charset="0"/>
              </a:rPr>
              <a:t>Sleep hiervoor aan de witte bolletjes op de hoeken maar hou SHIFT ingedrukt</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Aanpassen datum en voettekst</a:t>
            </a:r>
            <a:endParaRPr lang="en-US" sz="1400" b="1">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a:latin typeface="+mn-lt"/>
                <a:cs typeface="Arial" panose="020B0604020202020204" pitchFamily="34" charset="0"/>
              </a:rPr>
              <a:t>Pas de voettekst niet rechtstreeks aan maar ga via invoegen en klik op:</a:t>
            </a: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endParaRPr lang="nl-NL" sz="1000" b="1">
              <a:latin typeface="+mn-lt"/>
              <a:cs typeface="Arial" panose="020B0604020202020204" pitchFamily="34" charset="0"/>
            </a:endParaRPr>
          </a:p>
          <a:p>
            <a:r>
              <a:rPr lang="nl-NL" sz="1000" b="0">
                <a:latin typeface="+mn-lt"/>
                <a:cs typeface="Arial" panose="020B0604020202020204" pitchFamily="34" charset="0"/>
              </a:rPr>
              <a:t>Daar kan je deze aanpassen en toepassen op de slide of op alle slides.</a:t>
            </a:r>
          </a:p>
          <a:p>
            <a:endParaRPr lang="nl-NL" sz="1000">
              <a:latin typeface="+mn-lt"/>
              <a:cs typeface="Arial" panose="020B0604020202020204" pitchFamily="34" charset="0"/>
            </a:endParaRPr>
          </a:p>
          <a:p>
            <a:endParaRPr lang="nl-NL" sz="100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a:latin typeface="+mn-lt"/>
                <a:cs typeface="Arial" panose="020B0604020202020204" pitchFamily="34" charset="0"/>
              </a:rPr>
              <a:t>Indien je per ongeluk elementen verschoven hebt in de </a:t>
            </a:r>
            <a:r>
              <a:rPr lang="nl-NL" sz="1000" err="1">
                <a:latin typeface="+mn-lt"/>
                <a:cs typeface="Arial" panose="020B0604020202020204" pitchFamily="34" charset="0"/>
              </a:rPr>
              <a:t>layout</a:t>
            </a:r>
            <a:r>
              <a:rPr lang="nl-NL" sz="1000">
                <a:latin typeface="+mn-lt"/>
                <a:cs typeface="Arial" panose="020B0604020202020204" pitchFamily="34" charset="0"/>
              </a:rPr>
              <a:t>, pas opnieuw de juiste template toe:</a:t>
            </a:r>
          </a:p>
          <a:p>
            <a:endParaRPr lang="nl-NL" sz="1000" b="1">
              <a:latin typeface="+mn-lt"/>
              <a:cs typeface="Arial" panose="020B0604020202020204" pitchFamily="34" charset="0"/>
            </a:endParaRPr>
          </a:p>
          <a:p>
            <a:r>
              <a:rPr lang="nl-NL" sz="1000" b="1">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Reset </a:t>
            </a:r>
            <a:r>
              <a:rPr lang="nl-NL" sz="1400" b="1" err="1">
                <a:solidFill>
                  <a:schemeClr val="tx2"/>
                </a:solidFill>
                <a:latin typeface="+mn-lt"/>
                <a:cs typeface="Arial" panose="020B0604020202020204" pitchFamily="34" charset="0"/>
              </a:rPr>
              <a:t>layout</a:t>
            </a:r>
            <a:endParaRPr lang="en-US" sz="1400" b="1">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a:latin typeface="Arial Rounded MT Bold" panose="020F0704030504030204" pitchFamily="34" charset="0"/>
              </a:rPr>
              <a:t>Gebruik Howest template </a:t>
            </a:r>
            <a:r>
              <a:rPr lang="nl-NL" sz="1100">
                <a:latin typeface="Arial Rounded MT Bold" panose="020F0704030504030204" pitchFamily="34" charset="0"/>
              </a:rPr>
              <a:t>versie 1.0</a:t>
            </a:r>
            <a:endParaRPr lang="nl-BE" sz="110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Tekst niveaus</a:t>
            </a:r>
            <a:endParaRPr lang="en-US" sz="1400" b="1">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a:t>Titelfont is </a:t>
            </a:r>
            <a:r>
              <a:rPr lang="nl-BE" sz="1000" err="1"/>
              <a:t>Arial</a:t>
            </a:r>
            <a:r>
              <a:rPr lang="nl-BE" sz="1000"/>
              <a:t> </a:t>
            </a:r>
            <a:r>
              <a:rPr lang="nl-BE" sz="1000" err="1"/>
              <a:t>Rounded</a:t>
            </a:r>
            <a:r>
              <a:rPr lang="nl-BE" sz="1000"/>
              <a:t> MT </a:t>
            </a:r>
            <a:r>
              <a:rPr lang="nl-BE" sz="1000" err="1"/>
              <a:t>Bold</a:t>
            </a:r>
            <a:endParaRPr lang="nl-BE" sz="1000"/>
          </a:p>
          <a:p>
            <a:r>
              <a:rPr lang="en-US" sz="1000" err="1"/>
              <a:t>Daarnaast</a:t>
            </a:r>
            <a:r>
              <a:rPr lang="en-US" sz="1000"/>
              <a:t> </a:t>
            </a:r>
            <a:r>
              <a:rPr lang="en-US" sz="1000" err="1"/>
              <a:t>voor</a:t>
            </a:r>
            <a:r>
              <a:rPr lang="en-US" sz="1000"/>
              <a:t> </a:t>
            </a:r>
            <a:r>
              <a:rPr lang="en-US" sz="1000" err="1"/>
              <a:t>tekst</a:t>
            </a:r>
            <a:r>
              <a:rPr lang="en-US" sz="1000"/>
              <a:t> Calibri </a:t>
            </a:r>
            <a:r>
              <a:rPr lang="en-US" sz="1000" err="1"/>
              <a:t>gebruiken</a:t>
            </a:r>
            <a:endParaRPr lang="en-US" sz="100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a:solidFill>
                  <a:schemeClr val="tx2"/>
                </a:solidFill>
                <a:latin typeface="Arial" panose="020B0604020202020204" pitchFamily="34" charset="0"/>
                <a:cs typeface="Arial" panose="020B0604020202020204" pitchFamily="34" charset="0"/>
              </a:rPr>
              <a:t>Tekstgroottes</a:t>
            </a:r>
            <a:endParaRPr lang="en-US" sz="1000" b="1">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a:latin typeface="+mj-lt"/>
                <a:cs typeface="Arial" panose="020B0604020202020204" pitchFamily="34" charset="0"/>
              </a:rPr>
              <a:t>Platte tekst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err="1">
                <a:latin typeface="+mj-lt"/>
                <a:cs typeface="Arial" panose="020B0604020202020204" pitchFamily="34" charset="0"/>
              </a:rPr>
              <a:t>Bullet</a:t>
            </a:r>
            <a:r>
              <a:rPr lang="nl-NL" sz="1000">
                <a:latin typeface="+mj-lt"/>
                <a:cs typeface="Arial" panose="020B0604020202020204" pitchFamily="34" charset="0"/>
              </a:rPr>
              <a:t> (36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a:latin typeface="+mj-lt"/>
                <a:cs typeface="Arial" panose="020B0604020202020204" pitchFamily="34" charset="0"/>
              </a:rPr>
              <a:t>Sub </a:t>
            </a:r>
            <a:r>
              <a:rPr lang="nl-NL" sz="1000" err="1">
                <a:latin typeface="+mj-lt"/>
                <a:cs typeface="Arial" panose="020B0604020202020204" pitchFamily="34" charset="0"/>
              </a:rPr>
              <a:t>Bullet</a:t>
            </a:r>
            <a:r>
              <a:rPr lang="nl-NL" sz="1000">
                <a:latin typeface="+mj-lt"/>
                <a:cs typeface="Arial" panose="020B0604020202020204" pitchFamily="34" charset="0"/>
              </a:rPr>
              <a:t> (30 </a:t>
            </a:r>
            <a:r>
              <a:rPr lang="nl-NL" sz="1000" err="1">
                <a:latin typeface="+mj-lt"/>
                <a:cs typeface="Arial" panose="020B0604020202020204" pitchFamily="34" charset="0"/>
              </a:rPr>
              <a:t>pt</a:t>
            </a:r>
            <a:r>
              <a:rPr lang="nl-NL" sz="1000">
                <a:latin typeface="+mj-lt"/>
                <a:cs typeface="Arial" panose="020B0604020202020204" pitchFamily="34" charset="0"/>
              </a:rPr>
              <a:t>.)</a:t>
            </a:r>
            <a:endParaRPr lang="en-US" sz="100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a:solidFill>
                  <a:schemeClr val="tx2"/>
                </a:solidFill>
                <a:latin typeface="+mj-lt"/>
                <a:cs typeface="Arial" panose="020B0604020202020204" pitchFamily="34" charset="0"/>
              </a:rPr>
              <a:t>Kopje (24 </a:t>
            </a:r>
            <a:r>
              <a:rPr lang="nl-NL" sz="1000" b="1" err="1">
                <a:solidFill>
                  <a:schemeClr val="tx2"/>
                </a:solidFill>
                <a:latin typeface="+mj-lt"/>
                <a:cs typeface="Arial" panose="020B0604020202020204" pitchFamily="34" charset="0"/>
              </a:rPr>
              <a:t>pt</a:t>
            </a:r>
            <a:r>
              <a:rPr lang="nl-NL" sz="1000" b="1">
                <a:solidFill>
                  <a:schemeClr val="tx2"/>
                </a:solidFill>
                <a:latin typeface="+mj-lt"/>
                <a:cs typeface="Arial" panose="020B0604020202020204" pitchFamily="34" charset="0"/>
              </a:rPr>
              <a:t>)</a:t>
            </a:r>
            <a:endParaRPr lang="en-US" sz="1000" b="1">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a:solidFill>
                  <a:schemeClr val="tx2"/>
                </a:solidFill>
                <a:latin typeface="+mj-lt"/>
                <a:cs typeface="Arial" panose="020B0604020202020204" pitchFamily="34" charset="0"/>
              </a:rPr>
              <a:t>Kopje (16 </a:t>
            </a:r>
            <a:r>
              <a:rPr lang="nl-NL" sz="1000" i="1" err="1">
                <a:solidFill>
                  <a:schemeClr val="tx2"/>
                </a:solidFill>
                <a:latin typeface="+mj-lt"/>
                <a:cs typeface="Arial" panose="020B0604020202020204" pitchFamily="34" charset="0"/>
              </a:rPr>
              <a:t>pt</a:t>
            </a:r>
            <a:r>
              <a:rPr lang="nl-NL" sz="1000" i="1">
                <a:solidFill>
                  <a:schemeClr val="tx2"/>
                </a:solidFill>
                <a:latin typeface="+mj-lt"/>
                <a:cs typeface="Arial" panose="020B0604020202020204" pitchFamily="34" charset="0"/>
              </a:rPr>
              <a:t>)</a:t>
            </a:r>
            <a:endParaRPr lang="en-US" sz="1000" i="1">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1</a:t>
              </a:r>
              <a:endParaRPr lang="en-US" sz="1200" b="1">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2</a:t>
              </a:r>
              <a:endParaRPr lang="en-US" sz="1200" b="1">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3</a:t>
              </a:r>
              <a:endParaRPr lang="en-US" sz="1200" b="1">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4</a:t>
              </a:r>
              <a:endParaRPr lang="en-US" sz="1200" b="1">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a:solidFill>
                    <a:schemeClr val="tx1"/>
                  </a:solidFill>
                  <a:latin typeface="Arial" panose="020B0604020202020204" pitchFamily="34" charset="0"/>
                  <a:cs typeface="Arial" panose="020B0604020202020204" pitchFamily="34" charset="0"/>
                </a:rPr>
                <a:t>5</a:t>
              </a:r>
              <a:endParaRPr lang="en-US" sz="1200" b="1">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Kaart aanpassen</a:t>
            </a:r>
            <a:endParaRPr lang="en-US" sz="1400" b="1">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a:latin typeface="+mn-lt"/>
                <a:cs typeface="Arial" panose="020B0604020202020204" pitchFamily="34" charset="0"/>
              </a:rPr>
              <a:t>Selecteer eerst de kaart en vervolgens het deel dat je wenst te kleuren. Klik naast de kaart om deze weer te verlaten.</a:t>
            </a:r>
          </a:p>
          <a:p>
            <a:endParaRPr lang="nl-NL" sz="1000">
              <a:latin typeface="+mn-lt"/>
              <a:cs typeface="Arial" panose="020B0604020202020204" pitchFamily="34" charset="0"/>
            </a:endParaRPr>
          </a:p>
          <a:p>
            <a:r>
              <a:rPr lang="nl-NL" sz="1000">
                <a:latin typeface="+mn-lt"/>
                <a:cs typeface="Arial" panose="020B0604020202020204" pitchFamily="34" charset="0"/>
              </a:rPr>
              <a:t>Copier de </a:t>
            </a:r>
            <a:r>
              <a:rPr lang="nl-NL" sz="1000" err="1">
                <a:latin typeface="+mn-lt"/>
                <a:cs typeface="Arial" panose="020B0604020202020204" pitchFamily="34" charset="0"/>
              </a:rPr>
              <a:t>pushpin</a:t>
            </a:r>
            <a:r>
              <a:rPr lang="nl-NL" sz="100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Grafieken aanpassen</a:t>
            </a:r>
            <a:endParaRPr lang="en-US" sz="1400" b="1">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a:latin typeface="+mn-lt"/>
                <a:cs typeface="Arial" panose="020B0604020202020204" pitchFamily="34" charset="0"/>
              </a:rPr>
              <a:t>Klik rechts op de grafiek en kies voor:</a:t>
            </a: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endParaRPr lang="nl-NL" sz="1000">
              <a:latin typeface="+mn-lt"/>
              <a:cs typeface="Arial" panose="020B0604020202020204" pitchFamily="34" charset="0"/>
            </a:endParaRPr>
          </a:p>
          <a:p>
            <a:r>
              <a:rPr lang="nl-NL" sz="100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Vragen of hulp</a:t>
            </a:r>
            <a:endParaRPr lang="en-US" sz="1400" b="1">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a:latin typeface="+mn-lt"/>
                <a:cs typeface="Arial" panose="020B0604020202020204" pitchFamily="34" charset="0"/>
              </a:rPr>
              <a:t>Contacteer de dienst communicatie of </a:t>
            </a:r>
            <a:r>
              <a:rPr lang="nl-NL" sz="1000">
                <a:latin typeface="+mn-lt"/>
                <a:cs typeface="Arial" panose="020B0604020202020204" pitchFamily="34" charset="0"/>
                <a:hlinkClick r:id="rId8"/>
              </a:rPr>
              <a:t>regis.le.roy@howest.be</a:t>
            </a:r>
            <a:r>
              <a:rPr lang="nl-NL" sz="100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err="1">
                <a:solidFill>
                  <a:schemeClr val="tx2"/>
                </a:solidFill>
                <a:latin typeface="+mn-lt"/>
                <a:cs typeface="Arial" panose="020B0604020202020204" pitchFamily="34" charset="0"/>
              </a:rPr>
              <a:t>SmartArt</a:t>
            </a:r>
            <a:r>
              <a:rPr lang="nl-NL" sz="1400" b="1">
                <a:solidFill>
                  <a:schemeClr val="tx2"/>
                </a:solidFill>
                <a:latin typeface="+mn-lt"/>
                <a:cs typeface="Arial" panose="020B0604020202020204" pitchFamily="34" charset="0"/>
              </a:rPr>
              <a:t> aanpassen</a:t>
            </a:r>
            <a:endParaRPr lang="en-US" sz="1400" b="1">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a:latin typeface="+mn-lt"/>
                <a:cs typeface="Arial" panose="020B0604020202020204" pitchFamily="34" charset="0"/>
              </a:rPr>
              <a:t>Copier de </a:t>
            </a:r>
            <a:r>
              <a:rPr lang="nl-NL" sz="1000" err="1">
                <a:latin typeface="+mn-lt"/>
                <a:cs typeface="Arial" panose="020B0604020202020204" pitchFamily="34" charset="0"/>
              </a:rPr>
              <a:t>smartart</a:t>
            </a:r>
            <a:r>
              <a:rPr lang="nl-NL" sz="1000">
                <a:latin typeface="+mn-lt"/>
                <a:cs typeface="Arial" panose="020B0604020202020204" pitchFamily="34" charset="0"/>
              </a:rPr>
              <a:t> naar de template je slide.</a:t>
            </a:r>
          </a:p>
          <a:p>
            <a:endParaRPr lang="nl-NL" sz="1000">
              <a:latin typeface="+mn-lt"/>
              <a:cs typeface="Arial" panose="020B0604020202020204" pitchFamily="34" charset="0"/>
            </a:endParaRPr>
          </a:p>
          <a:p>
            <a:r>
              <a:rPr lang="nl-NL" sz="100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a:latin typeface="+mn-lt"/>
                <a:cs typeface="Arial" panose="020B0604020202020204" pitchFamily="34" charset="0"/>
              </a:rPr>
              <a:t>Gelieve steeds de laatste versie af te halen van dit bestand! Via het intranet op </a:t>
            </a:r>
          </a:p>
          <a:p>
            <a:r>
              <a:rPr lang="nl-BE" sz="1000">
                <a:latin typeface="+mn-lt"/>
                <a:cs typeface="Arial" panose="020B0604020202020204" pitchFamily="34" charset="0"/>
                <a:hlinkClick r:id="rId9"/>
              </a:rPr>
              <a:t>https://start.howest.be/StrategieCommunicatie/Communicatie</a:t>
            </a:r>
            <a:endParaRPr lang="nl-BE" sz="100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Over deze template</a:t>
            </a:r>
            <a:endParaRPr lang="en-US" sz="1400" b="1">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Kleuren</a:t>
            </a:r>
            <a:endParaRPr lang="en-US" sz="1400" b="1">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a:t>H</a:t>
              </a:r>
              <a:r>
                <a:rPr lang="nl-BE" sz="1000" err="1"/>
                <a:t>oofdkleur</a:t>
              </a:r>
              <a:endParaRPr lang="nl-BE" sz="1000"/>
            </a:p>
            <a:p>
              <a:pPr marL="0" indent="0" algn="l">
                <a:buFontTx/>
                <a:buNone/>
              </a:pPr>
              <a:r>
                <a:rPr lang="nl-BE" sz="1000"/>
                <a:t>Blauw (RGB: 68,200,245)</a:t>
              </a:r>
            </a:p>
            <a:p>
              <a:pPr marL="0" indent="0">
                <a:buFontTx/>
                <a:buNone/>
              </a:pPr>
              <a:r>
                <a:rPr lang="en-US" sz="1000"/>
                <a:t>1</a:t>
              </a:r>
              <a:r>
                <a:rPr lang="en-US" sz="1000" baseline="30000"/>
                <a:t>ste </a:t>
              </a:r>
              <a:r>
                <a:rPr lang="nl-BE" sz="1000"/>
                <a:t> Tekstkleur </a:t>
              </a:r>
            </a:p>
            <a:p>
              <a:pPr marL="0" indent="0">
                <a:buFontTx/>
                <a:buNone/>
              </a:pPr>
              <a:r>
                <a:rPr lang="nl-BE" sz="1000"/>
                <a:t>Wit (RGB:255,255,255)</a:t>
              </a:r>
            </a:p>
            <a:p>
              <a:pPr marL="0" indent="0">
                <a:buFontTx/>
                <a:buNone/>
              </a:pPr>
              <a:r>
                <a:rPr lang="en-US" sz="1000"/>
                <a:t>2</a:t>
              </a:r>
              <a:r>
                <a:rPr lang="en-US" sz="1000" baseline="30000"/>
                <a:t>de</a:t>
              </a:r>
              <a:r>
                <a:rPr lang="en-US" sz="1000"/>
                <a:t>   </a:t>
              </a:r>
              <a:r>
                <a:rPr lang="en-US" sz="1000" err="1"/>
                <a:t>Tekstkleur</a:t>
              </a:r>
              <a:endParaRPr lang="en-US" sz="1000"/>
            </a:p>
            <a:p>
              <a:pPr marL="0" indent="0">
                <a:buFontTx/>
                <a:buNone/>
              </a:pPr>
              <a:r>
                <a:rPr lang="en-US" sz="1000"/>
                <a:t>Z</a:t>
              </a:r>
              <a:r>
                <a:rPr lang="nl-BE" sz="1000"/>
                <a:t>wart (RGB:0,0,0)</a:t>
              </a:r>
            </a:p>
            <a:p>
              <a:pPr marL="0" indent="0">
                <a:buFontTx/>
                <a:buNone/>
              </a:pPr>
              <a:r>
                <a:rPr lang="en-US" sz="1000"/>
                <a:t>Extra: </a:t>
              </a:r>
            </a:p>
            <a:p>
              <a:pPr marL="0" indent="0">
                <a:buFontTx/>
                <a:buNone/>
              </a:pPr>
              <a:r>
                <a:rPr lang="en-US" sz="1000"/>
                <a:t>Magenta</a:t>
              </a:r>
              <a:r>
                <a:rPr lang="nl-BE" sz="1000"/>
                <a:t> (RGB: 236,0,140)</a:t>
              </a:r>
            </a:p>
            <a:p>
              <a:pPr marL="0" indent="0">
                <a:buFontTx/>
                <a:buNone/>
              </a:pPr>
              <a:r>
                <a:rPr lang="nl-BE" sz="1000"/>
                <a:t>Extra:</a:t>
              </a:r>
            </a:p>
            <a:p>
              <a:pPr marL="0" indent="0">
                <a:buFontTx/>
                <a:buNone/>
              </a:pPr>
              <a:r>
                <a:rPr lang="nl-BE" sz="100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Hulplijnen tonen aanpassen</a:t>
            </a:r>
            <a:endParaRPr lang="en-US" sz="1400" b="1">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a:latin typeface="+mn-lt"/>
                <a:cs typeface="Arial" panose="020B0604020202020204" pitchFamily="34" charset="0"/>
              </a:rPr>
              <a:t>In elke slide </a:t>
            </a:r>
            <a:r>
              <a:rPr lang="nl-NL" sz="1000" err="1">
                <a:latin typeface="+mn-lt"/>
                <a:cs typeface="Arial" panose="020B0604020202020204" pitchFamily="34" charset="0"/>
              </a:rPr>
              <a:t>layout</a:t>
            </a:r>
            <a:r>
              <a:rPr lang="nl-NL" sz="100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a:solidFill>
                  <a:schemeClr val="tx2"/>
                </a:solidFill>
                <a:latin typeface="+mn-lt"/>
                <a:cs typeface="Arial" panose="020B0604020202020204" pitchFamily="34" charset="0"/>
              </a:rPr>
              <a:t>Tabellen aanpassen</a:t>
            </a:r>
            <a:endParaRPr lang="en-US" sz="1400" b="1">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a:latin typeface="+mn-lt"/>
                <a:cs typeface="Arial" panose="020B0604020202020204" pitchFamily="34" charset="0"/>
              </a:rPr>
              <a:t>Tabellen werkt niet altijd even vlot in PowerPoint. </a:t>
            </a:r>
          </a:p>
          <a:p>
            <a:endParaRPr lang="nl-NL" sz="1000">
              <a:latin typeface="+mn-lt"/>
              <a:cs typeface="Arial" panose="020B0604020202020204" pitchFamily="34" charset="0"/>
            </a:endParaRPr>
          </a:p>
          <a:p>
            <a:r>
              <a:rPr lang="nl-NL" sz="100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a:latin typeface="+mn-lt"/>
              <a:cs typeface="Arial" panose="020B0604020202020204" pitchFamily="34" charset="0"/>
            </a:endParaRPr>
          </a:p>
          <a:p>
            <a:r>
              <a:rPr lang="nl-NL" sz="100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115" name="Afbeelding 114">
            <a:extLst>
              <a:ext uri="{FF2B5EF4-FFF2-40B4-BE49-F238E27FC236}">
                <a16:creationId xmlns:a16="http://schemas.microsoft.com/office/drawing/2014/main" id="{5574E764-4DF0-401B-8634-39C5C89BB7C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837244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BE" noProof="0"/>
              <a:t>Klik om Titel te bewerken</a:t>
            </a:r>
          </a:p>
        </p:txBody>
      </p:sp>
      <p:sp>
        <p:nvSpPr>
          <p:cNvPr id="3" name="Subtitle 2"/>
          <p:cNvSpPr>
            <a:spLocks noGrp="1"/>
          </p:cNvSpPr>
          <p:nvPr>
            <p:ph type="subTitle" idx="1" hasCustomPrompt="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Klikken om de ondertitelstijl </a:t>
            </a:r>
          </a:p>
          <a:p>
            <a:r>
              <a:rPr lang="nl-BE" noProof="0"/>
              <a:t>van het model </a:t>
            </a:r>
          </a:p>
          <a:p>
            <a:r>
              <a:rPr lang="nl-BE" noProof="0"/>
              <a:t>te bewerken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Tussentitel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852464918"/>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BE" noProof="0"/>
            </a:br>
            <a:br>
              <a:rPr lang="nl-BE" noProof="0"/>
            </a:br>
            <a:r>
              <a:rPr lang="nl-BE" noProof="0"/>
              <a:t>Titel</a:t>
            </a:r>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40040869"/>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BE" noProof="0"/>
              <a:t>“Klik om quote </a:t>
            </a:r>
            <a:br>
              <a:rPr lang="nl-BE" noProof="0"/>
            </a:br>
            <a:r>
              <a:rPr lang="nl-BE" noProof="0"/>
              <a:t>in te Voegen”</a:t>
            </a:r>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Klik om de Naam en Voornaam in te voegen</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Quote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35915536"/>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BE" noProof="0"/>
              <a:t>Inhoudstafel / Agenda titel</a:t>
            </a:r>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BE" noProof="0"/>
              <a:t>Agendapunt 1</a:t>
            </a:r>
          </a:p>
          <a:p>
            <a:r>
              <a:rPr lang="nl-BE" noProof="0"/>
              <a:t>Agendapunt 2</a:t>
            </a:r>
          </a:p>
          <a:p>
            <a:r>
              <a:rPr lang="nl-BE" noProof="0"/>
              <a:t>Agendapunt 3</a:t>
            </a:r>
          </a:p>
          <a:p>
            <a:r>
              <a:rPr lang="nl-BE" noProof="0"/>
              <a:t>Agendapunt 4</a:t>
            </a:r>
          </a:p>
          <a:p>
            <a:r>
              <a:rPr lang="nl-BE" noProof="0"/>
              <a:t>Agendapunt 5</a:t>
            </a:r>
          </a:p>
          <a:p>
            <a:r>
              <a:rPr lang="nl-BE" noProof="0"/>
              <a:t>Agendapunt 6</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Inhoud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230274321"/>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4E33BA09-67C0-408C-8B50-3F1EBDFBB6AD}"/>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228369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
        <p:nvSpPr>
          <p:cNvPr id="17" name="Slide Number Placeholder 5">
            <a:extLst>
              <a:ext uri="{FF2B5EF4-FFF2-40B4-BE49-F238E27FC236}">
                <a16:creationId xmlns:a16="http://schemas.microsoft.com/office/drawing/2014/main" id="{535CD291-C318-4F7C-BE2D-0968FAAC202A}"/>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91899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noProof="0" smtClean="0"/>
              <a:t>25/10/2023</a:t>
            </a:fld>
            <a:endParaRPr lang="nl-BE" noProof="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noProof="0"/>
              <a:t>Voettekst</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noProof="0" smtClean="0"/>
              <a:pPr/>
              <a:t>‹nr.›</a:t>
            </a:fld>
            <a:endParaRPr lang="nl-BE" noProof="0"/>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15177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754E2B3E-4C74-4A6A-953D-C55A6E902B8C}"/>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70939646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E298B6C7-E64D-451B-B8F5-BDD2AEEBAC0A}"/>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48905668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Lege slide</a:t>
            </a:r>
            <a:endParaRPr lang="en-US" sz="2000" b="1">
              <a:solidFill>
                <a:schemeClr val="tx1"/>
              </a:solidFill>
              <a:latin typeface="+mn-lt"/>
              <a:cs typeface="Arial" panose="020B0604020202020204" pitchFamily="34" charset="0"/>
            </a:endParaRPr>
          </a:p>
        </p:txBody>
      </p:sp>
      <p:sp>
        <p:nvSpPr>
          <p:cNvPr id="10" name="Slide Number Placeholder 5">
            <a:extLst>
              <a:ext uri="{FF2B5EF4-FFF2-40B4-BE49-F238E27FC236}">
                <a16:creationId xmlns:a16="http://schemas.microsoft.com/office/drawing/2014/main" id="{E933CE10-84EB-48D5-9DBB-6D5D909491D9}"/>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363498780"/>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Leeg zonder titel slide</a:t>
            </a:r>
            <a:endParaRPr lang="en-US" sz="2000" b="1">
              <a:solidFill>
                <a:schemeClr val="tx1"/>
              </a:solidFill>
              <a:latin typeface="+mn-lt"/>
              <a:cs typeface="Arial" panose="020B0604020202020204" pitchFamily="34" charset="0"/>
            </a:endParaRPr>
          </a:p>
        </p:txBody>
      </p:sp>
      <p:sp>
        <p:nvSpPr>
          <p:cNvPr id="8" name="Slide Number Placeholder 5">
            <a:extLst>
              <a:ext uri="{FF2B5EF4-FFF2-40B4-BE49-F238E27FC236}">
                <a16:creationId xmlns:a16="http://schemas.microsoft.com/office/drawing/2014/main" id="{A7541285-D923-49F0-9255-B49296C75D20}"/>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81709759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1/2 Tekst en 1/2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E4EA7E3C-8D96-4688-A34D-5E20B15746F3}"/>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035366188"/>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hasCustomPrompt="1"/>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2/3 Tekst en 1/3 afbeelding</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9B0C9453-241A-4033-BF7E-32861682715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677616355"/>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Afbeelding en afbeelding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2D7ADE46-BC5E-4CF0-A652-DEEBD380AB6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845866888"/>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2 x 2 afbeeldingen slide</a:t>
            </a:r>
            <a:endParaRPr lang="en-US" sz="2000" b="1">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a:p>
        </p:txBody>
      </p:sp>
      <p:sp>
        <p:nvSpPr>
          <p:cNvPr id="13" name="Slide Number Placeholder 5">
            <a:extLst>
              <a:ext uri="{FF2B5EF4-FFF2-40B4-BE49-F238E27FC236}">
                <a16:creationId xmlns:a16="http://schemas.microsoft.com/office/drawing/2014/main" id="{11AD4B49-588B-4FA0-AB7E-1A35BB2C644B}"/>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605891243"/>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3 x Afbeelding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A7D7A479-4D38-43A0-BAB1-00DE90D031CD}"/>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591389218"/>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a:t>Titel</a:t>
            </a:r>
            <a:endParaRPr lang="en-US"/>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4 x Afbeelding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71E88DA-619D-423F-AE47-6EC96B62FB4C}"/>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280927994"/>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noProof="0" smtClean="0"/>
              <a:t>25/10/2023</a:t>
            </a:fld>
            <a:endParaRPr lang="nl-BE" noProof="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noProof="0"/>
              <a:t>Voettekst</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Grote afbeelding + </a:t>
            </a:r>
            <a:r>
              <a:rPr lang="nl-NL" sz="2000" b="1" err="1">
                <a:solidFill>
                  <a:schemeClr val="tx1"/>
                </a:solidFill>
                <a:latin typeface="+mn-lt"/>
                <a:cs typeface="Arial" panose="020B0604020202020204" pitchFamily="34" charset="0"/>
              </a:rPr>
              <a:t>floating</a:t>
            </a:r>
            <a:r>
              <a:rPr lang="nl-NL" sz="2000" b="1">
                <a:solidFill>
                  <a:schemeClr val="tx1"/>
                </a:solidFill>
                <a:latin typeface="+mn-lt"/>
                <a:cs typeface="Arial" panose="020B0604020202020204" pitchFamily="34" charset="0"/>
              </a:rPr>
              <a:t> titel slide</a:t>
            </a:r>
            <a:endParaRPr lang="en-US" sz="2000" b="1">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a:latin typeface="+mn-lt"/>
                <a:cs typeface="Arial" panose="020B0604020202020204" pitchFamily="34" charset="0"/>
              </a:rPr>
              <a:t>Verplaats na het invoegen van de foto deze weer naar de achtergrond zodat de titel terug vooraan kom te staan. </a:t>
            </a:r>
            <a:r>
              <a:rPr lang="nl-NL" sz="1000" b="1">
                <a:latin typeface="+mn-lt"/>
                <a:cs typeface="Arial" panose="020B0604020202020204" pitchFamily="34" charset="0"/>
              </a:rPr>
              <a:t>(rechtsklikken&gt; naar achtergrond&gt; naar achtergrond)</a:t>
            </a:r>
          </a:p>
          <a:p>
            <a:endParaRPr lang="nl-NL" sz="1000">
              <a:latin typeface="+mn-lt"/>
              <a:cs typeface="Arial" panose="020B0604020202020204" pitchFamily="34" charset="0"/>
            </a:endParaRPr>
          </a:p>
          <a:p>
            <a:r>
              <a:rPr lang="nl-NL" sz="100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16137522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hasCustomPrompt="1"/>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hasCustomPrompt="1"/>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hasCustomPrompt="1"/>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3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15" name="Slide Number Placeholder 5">
            <a:extLst>
              <a:ext uri="{FF2B5EF4-FFF2-40B4-BE49-F238E27FC236}">
                <a16:creationId xmlns:a16="http://schemas.microsoft.com/office/drawing/2014/main" id="{373E7580-50F0-4BA7-B9B0-F25DEFBE5C93}"/>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258748530"/>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Afbeelding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26" name="Slide Number Placeholder 5">
            <a:extLst>
              <a:ext uri="{FF2B5EF4-FFF2-40B4-BE49-F238E27FC236}">
                <a16:creationId xmlns:a16="http://schemas.microsoft.com/office/drawing/2014/main" id="{B322D117-B4F5-4509-AFFC-9390DA3CF0C5}"/>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88801157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hasCustomPrompt="1"/>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hasCustomPrompt="1"/>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hasCustomPrompt="1"/>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hasCustomPrompt="1"/>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a:solidFill>
                  <a:schemeClr val="tx1"/>
                </a:solidFill>
                <a:latin typeface="+mn-lt"/>
                <a:cs typeface="Arial" panose="020B0604020202020204" pitchFamily="34" charset="0"/>
              </a:rPr>
              <a:t>4 x Grafiek en tekst</a:t>
            </a:r>
            <a:r>
              <a:rPr lang="nl-NL" sz="2000" b="1">
                <a:solidFill>
                  <a:schemeClr val="tx1"/>
                </a:solidFill>
                <a:latin typeface="+mn-lt"/>
                <a:cs typeface="Arial" panose="020B0604020202020204" pitchFamily="34" charset="0"/>
              </a:rPr>
              <a:t> slide</a:t>
            </a:r>
            <a:endParaRPr lang="en-US" sz="2000" b="1">
              <a:solidFill>
                <a:schemeClr val="tx1"/>
              </a:solidFill>
              <a:latin typeface="+mn-lt"/>
              <a:cs typeface="Arial" panose="020B0604020202020204" pitchFamily="34" charset="0"/>
            </a:endParaRPr>
          </a:p>
        </p:txBody>
      </p:sp>
      <p:sp>
        <p:nvSpPr>
          <p:cNvPr id="28" name="Slide Number Placeholder 5">
            <a:extLst>
              <a:ext uri="{FF2B5EF4-FFF2-40B4-BE49-F238E27FC236}">
                <a16:creationId xmlns:a16="http://schemas.microsoft.com/office/drawing/2014/main" id="{C4CEE009-8E85-4C17-8940-2ECFA7416A87}"/>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3298399701"/>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1/3 Tekst en 2/3 grafiek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0B746D04-F8B5-4633-8AF7-A2B6C0815590}"/>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14539068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Grafiek slide</a:t>
            </a:r>
            <a:endParaRPr lang="en-US" sz="2000" b="1">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BB1B3D76-87F5-4241-8BC7-B14883BF9BD9}"/>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429027203"/>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1/2 Tekst en 1/2 tekst slide</a:t>
            </a:r>
            <a:endParaRPr lang="en-US" sz="2000" b="1">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7FE107D6-62B0-4C84-B71F-6083B8886F2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766994925"/>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hasCustomPrompt="1"/>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Titel</a:t>
            </a:r>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Titel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C622672D-881A-46AD-85C1-7DDEFA005E4F}"/>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1375719772"/>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en 3 afbeelding slide</a:t>
            </a:r>
            <a:endParaRPr lang="en-US" sz="2000" b="1">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298E6EB-9C9F-42C7-9A88-763E9F891878}"/>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Tree>
    <p:extLst>
      <p:ext uri="{BB962C8B-B14F-4D97-AF65-F5344CB8AC3E}">
        <p14:creationId xmlns:p14="http://schemas.microsoft.com/office/powerpoint/2010/main" val="2641883746"/>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4762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hasCustomPrompt="1"/>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Tekst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028344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BE" noProof="0"/>
              <a:t>Titel</a:t>
            </a:r>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25/10/2023</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noProof="0"/>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a:solidFill>
                  <a:schemeClr val="tx1"/>
                </a:solidFill>
                <a:latin typeface="+mn-lt"/>
                <a:cs typeface="Arial" panose="020B0604020202020204" pitchFamily="34" charset="0"/>
              </a:rPr>
              <a:t>Tabel slide</a:t>
            </a:r>
            <a:endParaRPr lang="en-US" sz="2000" b="1">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17018830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14.sv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image" Target="../media/image13.png"/><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image" Target="../media/image14.sv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image" Target="../media/image13.png"/><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C71E187-E4DA-41C1-93D3-90841C153AB8}"/>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BE"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noProof="0" smtClean="0"/>
              <a:t>25/10/2023</a:t>
            </a:fld>
            <a:endParaRPr lang="nl-BE" noProof="0"/>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noProof="0"/>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noProof="0" smtClean="0"/>
              <a:t>‹nr.›</a:t>
            </a:fld>
            <a:endParaRPr lang="nl-BE" noProof="0"/>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Afbeelding 314">
            <a:extLst>
              <a:ext uri="{FF2B5EF4-FFF2-40B4-BE49-F238E27FC236}">
                <a16:creationId xmlns:a16="http://schemas.microsoft.com/office/drawing/2014/main" id="{3BF46849-40DA-4360-9135-DC7B3200D2D2}"/>
              </a:ext>
            </a:extLst>
          </p:cNvPr>
          <p:cNvPicPr>
            <a:picLocks noChangeAspect="1"/>
          </p:cNvPicPr>
          <p:nvPr userDrawn="1"/>
        </p:nvPicPr>
        <p:blipFill>
          <a:blip r:embed="rId28" cstate="hqprint">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Tree>
    <p:extLst>
      <p:ext uri="{BB962C8B-B14F-4D97-AF65-F5344CB8AC3E}">
        <p14:creationId xmlns:p14="http://schemas.microsoft.com/office/powerpoint/2010/main" val="2587856834"/>
      </p:ext>
    </p:extLst>
  </p:cSld>
  <p:clrMap bg1="lt1" tx1="dk1" bg2="lt2" tx2="dk2" accent1="accent1" accent2="accent2" accent3="accent3" accent4="accent4" accent5="accent5" accent6="accent6" hlink="hlink" folHlink="folHlink"/>
  <p:sldLayoutIdLst>
    <p:sldLayoutId id="2147483707" r:id="rId1"/>
    <p:sldLayoutId id="2147483673" r:id="rId2"/>
    <p:sldLayoutId id="2147483686" r:id="rId3"/>
    <p:sldLayoutId id="2147483708" r:id="rId4"/>
    <p:sldLayoutId id="2147483709" r:id="rId5"/>
    <p:sldLayoutId id="2147483684" r:id="rId6"/>
    <p:sldLayoutId id="2147483696" r:id="rId7"/>
    <p:sldLayoutId id="2147483688" r:id="rId8"/>
    <p:sldLayoutId id="2147483706" r:id="rId9"/>
    <p:sldLayoutId id="2147483697" r:id="rId10"/>
    <p:sldLayoutId id="2147483703" r:id="rId11"/>
    <p:sldLayoutId id="2147483687" r:id="rId12"/>
    <p:sldLayoutId id="2147483702" r:id="rId13"/>
    <p:sldLayoutId id="2147483693" r:id="rId14"/>
    <p:sldLayoutId id="2147483705" r:id="rId15"/>
    <p:sldLayoutId id="2147483698" r:id="rId16"/>
    <p:sldLayoutId id="2147483694" r:id="rId17"/>
    <p:sldLayoutId id="2147483699" r:id="rId18"/>
    <p:sldLayoutId id="2147483695" r:id="rId19"/>
    <p:sldLayoutId id="2147483700" r:id="rId20"/>
    <p:sldLayoutId id="2147483691" r:id="rId21"/>
    <p:sldLayoutId id="2147483704" r:id="rId22"/>
    <p:sldLayoutId id="2147483689" r:id="rId23"/>
    <p:sldLayoutId id="2147483692" r:id="rId24"/>
    <p:sldLayoutId id="2147483685" r:id="rId25"/>
    <p:sldLayoutId id="2147483764" r:id="rId26"/>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userDrawn="1">
          <p15:clr>
            <a:srgbClr val="5ACBF0"/>
          </p15:clr>
        </p15:guide>
        <p15:guide id="2" pos="11094" userDrawn="1">
          <p15:clr>
            <a:srgbClr val="5ACBF0"/>
          </p15:clr>
        </p15:guide>
        <p15:guide id="3" pos="5877" userDrawn="1">
          <p15:clr>
            <a:srgbClr val="5ACBF0"/>
          </p15:clr>
        </p15:guide>
        <p15:guide id="4" orient="horz" pos="1475" userDrawn="1">
          <p15:clr>
            <a:srgbClr val="5ACBF0"/>
          </p15:clr>
        </p15:guide>
        <p15:guide id="5" orient="horz" pos="5327" userDrawn="1">
          <p15:clr>
            <a:srgbClr val="5ACBF0"/>
          </p15:clr>
        </p15:guide>
        <p15:guide id="6" orient="horz" pos="5765" userDrawn="1">
          <p15:clr>
            <a:srgbClr val="5ACBF0"/>
          </p15:clr>
        </p15:guide>
        <p15:guide id="7" orient="horz" pos="1037" userDrawn="1">
          <p15:clr>
            <a:srgbClr val="5ACBF0"/>
          </p15:clr>
        </p15:guide>
        <p15:guide id="8" orient="horz" pos="339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DF2FF41-9D14-4CCF-A57E-BD51DB27A649}"/>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GB"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en-GB" noProof="0"/>
              <a:t>Tekststijl van het model bewerken</a:t>
            </a:r>
          </a:p>
          <a:p>
            <a:pPr lvl="1"/>
            <a:r>
              <a:rPr lang="en-GB" noProof="0"/>
              <a:t>Tweede niveau</a:t>
            </a:r>
          </a:p>
          <a:p>
            <a:pPr lvl="2"/>
            <a:r>
              <a:rPr lang="en-GB" noProof="0"/>
              <a:t>Derde niveau</a:t>
            </a:r>
          </a:p>
          <a:p>
            <a:pPr lvl="3"/>
            <a:r>
              <a:rPr lang="en-GB" noProof="0"/>
              <a:t>Vierde niveau</a:t>
            </a:r>
          </a:p>
          <a:p>
            <a:pPr lvl="4"/>
            <a:r>
              <a:rPr lang="en-GB"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smtClean="0"/>
              <a:t>25/10/2023</a:t>
            </a:fld>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userDrawn="1"/>
        </p:nvPicPr>
        <p:blipFill>
          <a:blip r:embed="rId28" cstate="hq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991268" y="9146698"/>
            <a:ext cx="1841920" cy="943902"/>
          </a:xfrm>
          <a:prstGeom prst="rect">
            <a:avLst/>
          </a:prstGeom>
        </p:spPr>
      </p:pic>
    </p:spTree>
    <p:extLst>
      <p:ext uri="{BB962C8B-B14F-4D97-AF65-F5344CB8AC3E}">
        <p14:creationId xmlns:p14="http://schemas.microsoft.com/office/powerpoint/2010/main" val="41727844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62" r:id="rId26"/>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8" name="balk onderaan">
            <a:extLst>
              <a:ext uri="{FF2B5EF4-FFF2-40B4-BE49-F238E27FC236}">
                <a16:creationId xmlns:a16="http://schemas.microsoft.com/office/drawing/2014/main" id="{1C347D43-E018-4735-A7B3-BBD71DCA569C}"/>
              </a:ext>
            </a:extLst>
          </p:cNvPr>
          <p:cNvSpPr/>
          <p:nvPr userDrawn="1"/>
        </p:nvSpPr>
        <p:spPr>
          <a:xfrm>
            <a:off x="-5644" y="9306131"/>
            <a:ext cx="13481537" cy="552245"/>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 name="connsiteX0" fmla="*/ 0 w 15988888"/>
              <a:gd name="connsiteY0" fmla="*/ 547482 h 548274"/>
              <a:gd name="connsiteX1" fmla="*/ 2507456 w 15988888"/>
              <a:gd name="connsiteY1" fmla="*/ 2176 h 548274"/>
              <a:gd name="connsiteX2" fmla="*/ 15802408 w 15988888"/>
              <a:gd name="connsiteY2" fmla="*/ 586 h 548274"/>
              <a:gd name="connsiteX3" fmla="*/ 15988888 w 15988888"/>
              <a:gd name="connsiteY3" fmla="*/ 0 h 548274"/>
              <a:gd name="connsiteX4" fmla="*/ 15802408 w 15988888"/>
              <a:gd name="connsiteY4" fmla="*/ 548274 h 548274"/>
              <a:gd name="connsiteX5" fmla="*/ 0 w 15988888"/>
              <a:gd name="connsiteY5" fmla="*/ 547482 h 54827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7196 w 13481484"/>
              <a:gd name="connsiteY5" fmla="*/ 549864 h 54986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4394234 w 13481484"/>
              <a:gd name="connsiteY5" fmla="*/ 549863 h 549864"/>
              <a:gd name="connsiteX6" fmla="*/ 7196 w 13481484"/>
              <a:gd name="connsiteY6" fmla="*/ 549864 h 549864"/>
              <a:gd name="connsiteX0" fmla="*/ 2486 w 13481537"/>
              <a:gd name="connsiteY0" fmla="*/ 552245 h 552245"/>
              <a:gd name="connsiteX1" fmla="*/ 105 w 13481537"/>
              <a:gd name="connsiteY1" fmla="*/ 2176 h 552245"/>
              <a:gd name="connsiteX2" fmla="*/ 13295057 w 13481537"/>
              <a:gd name="connsiteY2" fmla="*/ 586 h 552245"/>
              <a:gd name="connsiteX3" fmla="*/ 13481537 w 13481537"/>
              <a:gd name="connsiteY3" fmla="*/ 0 h 552245"/>
              <a:gd name="connsiteX4" fmla="*/ 13295057 w 13481537"/>
              <a:gd name="connsiteY4" fmla="*/ 548274 h 552245"/>
              <a:gd name="connsiteX5" fmla="*/ 4394287 w 13481537"/>
              <a:gd name="connsiteY5" fmla="*/ 549863 h 552245"/>
              <a:gd name="connsiteX6" fmla="*/ 2486 w 13481537"/>
              <a:gd name="connsiteY6" fmla="*/ 552245 h 5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1537" h="552245">
                <a:moveTo>
                  <a:pt x="2486" y="552245"/>
                </a:moveTo>
                <a:cubicBezTo>
                  <a:pt x="3280" y="369682"/>
                  <a:pt x="-689" y="184739"/>
                  <a:pt x="105" y="2176"/>
                </a:cubicBezTo>
                <a:lnTo>
                  <a:pt x="13295057" y="586"/>
                </a:lnTo>
                <a:lnTo>
                  <a:pt x="13481537" y="0"/>
                </a:lnTo>
                <a:lnTo>
                  <a:pt x="13295057" y="548274"/>
                </a:lnTo>
                <a:lnTo>
                  <a:pt x="4394287" y="549863"/>
                </a:lnTo>
                <a:lnTo>
                  <a:pt x="2486" y="552245"/>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highlight>
                <a:srgbClr val="FFFF00"/>
              </a:highlight>
            </a:endParaRPr>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BE" noProof="0"/>
              <a:t>Klik om stijl te bewerken</a:t>
            </a:r>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BE" noProof="0"/>
              <a:t>Tekststijl van het model bewerken</a:t>
            </a:r>
          </a:p>
          <a:p>
            <a:pPr lvl="1"/>
            <a:r>
              <a:rPr lang="nl-BE" noProof="0"/>
              <a:t>Tweede niveau</a:t>
            </a:r>
          </a:p>
          <a:p>
            <a:pPr lvl="2"/>
            <a:r>
              <a:rPr lang="nl-BE" noProof="0"/>
              <a:t>Derde niveau</a:t>
            </a:r>
          </a:p>
          <a:p>
            <a:pPr lvl="3"/>
            <a:r>
              <a:rPr lang="nl-BE" noProof="0"/>
              <a:t>Vierde niveau</a:t>
            </a:r>
          </a:p>
          <a:p>
            <a:pPr lvl="4"/>
            <a:r>
              <a:rPr lang="nl-BE" noProof="0"/>
              <a:t>Vijfde niveau</a:t>
            </a:r>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smtClean="0"/>
              <a:t>25/10/2023</a:t>
            </a:fld>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userDrawn="1"/>
        </p:nvPicPr>
        <p:blipFill>
          <a:blip r:embed="rId28" cstate="hq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991268" y="9146698"/>
            <a:ext cx="1841920" cy="943902"/>
          </a:xfrm>
          <a:prstGeom prst="rect">
            <a:avLst/>
          </a:prstGeom>
        </p:spPr>
      </p:pic>
      <p:sp>
        <p:nvSpPr>
          <p:cNvPr id="155" name="Rechthoek 154">
            <a:extLst>
              <a:ext uri="{FF2B5EF4-FFF2-40B4-BE49-F238E27FC236}">
                <a16:creationId xmlns:a16="http://schemas.microsoft.com/office/drawing/2014/main" id="{3006AA6B-15EB-4DBD-8F12-1BA7B403185D}"/>
              </a:ext>
            </a:extLst>
          </p:cNvPr>
          <p:cNvSpPr/>
          <p:nvPr userDrawn="1"/>
        </p:nvSpPr>
        <p:spPr>
          <a:xfrm>
            <a:off x="13857675" y="9308422"/>
            <a:ext cx="1714500" cy="5476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err="1"/>
              <a:t>Plaats</a:t>
            </a:r>
            <a:r>
              <a:rPr lang="en-US" sz="1100"/>
              <a:t> logo </a:t>
            </a:r>
            <a:r>
              <a:rPr lang="en-US" sz="1100" err="1"/>
              <a:t>hier</a:t>
            </a:r>
            <a:r>
              <a:rPr lang="en-US" sz="1100"/>
              <a:t> in het </a:t>
            </a:r>
            <a:r>
              <a:rPr lang="en-US" sz="1100" err="1"/>
              <a:t>diamodel</a:t>
            </a:r>
            <a:endParaRPr lang="nl-BE" sz="1100"/>
          </a:p>
        </p:txBody>
      </p:sp>
    </p:spTree>
    <p:extLst>
      <p:ext uri="{BB962C8B-B14F-4D97-AF65-F5344CB8AC3E}">
        <p14:creationId xmlns:p14="http://schemas.microsoft.com/office/powerpoint/2010/main" val="3064038114"/>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38"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3" r:id="rId26"/>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leho-howest.instructure.com/courses/4161" TargetMode="Externa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howest.be/nl/gointernational" TargetMode="Externa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36.xml"/><Relationship Id="rId1" Type="http://schemas.openxmlformats.org/officeDocument/2006/relationships/video" Target="https://www.youtube.com/embed/1u4qdjJNpds?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302EED4-5CD3-4B12-BF37-C13EC6F4201C}"/>
              </a:ext>
            </a:extLst>
          </p:cNvPr>
          <p:cNvSpPr>
            <a:spLocks noGrp="1"/>
          </p:cNvSpPr>
          <p:nvPr>
            <p:ph type="ctrTitle"/>
          </p:nvPr>
        </p:nvSpPr>
        <p:spPr>
          <a:xfrm>
            <a:off x="4509135" y="3135086"/>
            <a:ext cx="12376786" cy="1694906"/>
          </a:xfrm>
        </p:spPr>
        <p:txBody>
          <a:bodyPr/>
          <a:lstStyle/>
          <a:p>
            <a:pPr algn="ctr"/>
            <a:r>
              <a:rPr lang="nl-NL">
                <a:latin typeface="Arial Rounded MT Bold"/>
              </a:rPr>
              <a:t>Welkom op de </a:t>
            </a:r>
            <a:br>
              <a:rPr lang="nl-NL">
                <a:latin typeface="Arial Rounded MT Bold"/>
              </a:rPr>
            </a:br>
            <a:r>
              <a:rPr lang="nl-NL">
                <a:latin typeface="Arial Rounded MT Bold"/>
              </a:rPr>
              <a:t>Howest Go International infoavond 2023</a:t>
            </a:r>
            <a:endParaRPr lang="nl-NL"/>
          </a:p>
        </p:txBody>
      </p:sp>
      <p:sp>
        <p:nvSpPr>
          <p:cNvPr id="7" name="Subtitle 6">
            <a:extLst>
              <a:ext uri="{FF2B5EF4-FFF2-40B4-BE49-F238E27FC236}">
                <a16:creationId xmlns:a16="http://schemas.microsoft.com/office/drawing/2014/main" id="{A2E31315-A0B9-41F8-82D9-8D877BBD036E}"/>
              </a:ext>
            </a:extLst>
          </p:cNvPr>
          <p:cNvSpPr>
            <a:spLocks noGrp="1"/>
          </p:cNvSpPr>
          <p:nvPr>
            <p:ph type="subTitle" idx="1"/>
          </p:nvPr>
        </p:nvSpPr>
        <p:spPr>
          <a:xfrm>
            <a:off x="4509135" y="5153298"/>
            <a:ext cx="12376786" cy="2483643"/>
          </a:xfrm>
        </p:spPr>
        <p:txBody>
          <a:bodyPr vert="horz" lIns="0" tIns="0" rIns="0" bIns="0" rtlCol="0" anchor="t">
            <a:noAutofit/>
          </a:bodyPr>
          <a:lstStyle/>
          <a:p>
            <a:pPr algn="ctr"/>
            <a:r>
              <a:rPr lang="en-US"/>
              <a:t>25 &amp; 26 </a:t>
            </a:r>
            <a:r>
              <a:rPr lang="en-US" err="1"/>
              <a:t>oktober</a:t>
            </a:r>
            <a:r>
              <a:rPr lang="en-US"/>
              <a:t> 2023</a:t>
            </a:r>
            <a:endParaRPr lang="nl-BE"/>
          </a:p>
        </p:txBody>
      </p:sp>
      <p:sp>
        <p:nvSpPr>
          <p:cNvPr id="2" name="Tijdelijke aanduiding voor dianummer 1">
            <a:extLst>
              <a:ext uri="{FF2B5EF4-FFF2-40B4-BE49-F238E27FC236}">
                <a16:creationId xmlns:a16="http://schemas.microsoft.com/office/drawing/2014/main" id="{5C4F0351-9051-45BF-B343-CB95708DBD3B}"/>
              </a:ext>
            </a:extLst>
          </p:cNvPr>
          <p:cNvSpPr>
            <a:spLocks noGrp="1"/>
          </p:cNvSpPr>
          <p:nvPr>
            <p:ph type="sldNum" sz="quarter" idx="4294967295"/>
          </p:nvPr>
        </p:nvSpPr>
        <p:spPr>
          <a:xfrm>
            <a:off x="17286288" y="9305925"/>
            <a:ext cx="1001712" cy="547688"/>
          </a:xfrm>
        </p:spPr>
        <p:txBody>
          <a:bodyPr/>
          <a:lstStyle/>
          <a:p>
            <a:fld id="{B7527A74-2D87-4307-9531-5A57D9647EEB}" type="slidenum">
              <a:rPr lang="nl-BE" smtClean="0"/>
              <a:pPr/>
              <a:t>1</a:t>
            </a:fld>
            <a:endParaRPr lang="nl-BE"/>
          </a:p>
        </p:txBody>
      </p:sp>
      <p:pic>
        <p:nvPicPr>
          <p:cNvPr id="5" name="Afbeelding 4">
            <a:extLst>
              <a:ext uri="{FF2B5EF4-FFF2-40B4-BE49-F238E27FC236}">
                <a16:creationId xmlns:a16="http://schemas.microsoft.com/office/drawing/2014/main" id="{2272347E-C975-45A7-97BA-11B323E4A098}"/>
              </a:ext>
            </a:extLst>
          </p:cNvPr>
          <p:cNvPicPr>
            <a:picLocks noChangeAspect="1"/>
          </p:cNvPicPr>
          <p:nvPr/>
        </p:nvPicPr>
        <p:blipFill>
          <a:blip r:embed="rId2"/>
          <a:stretch>
            <a:fillRect/>
          </a:stretch>
        </p:blipFill>
        <p:spPr>
          <a:xfrm>
            <a:off x="6902514" y="5624717"/>
            <a:ext cx="7780819" cy="4472872"/>
          </a:xfrm>
          <a:prstGeom prst="rect">
            <a:avLst/>
          </a:prstGeom>
        </p:spPr>
      </p:pic>
    </p:spTree>
    <p:extLst>
      <p:ext uri="{BB962C8B-B14F-4D97-AF65-F5344CB8AC3E}">
        <p14:creationId xmlns:p14="http://schemas.microsoft.com/office/powerpoint/2010/main" val="123793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FB7C9A8-8531-9154-0E34-2412C1A43549}"/>
              </a:ext>
            </a:extLst>
          </p:cNvPr>
          <p:cNvSpPr>
            <a:spLocks noGrp="1"/>
          </p:cNvSpPr>
          <p:nvPr>
            <p:ph type="body" sz="quarter" idx="17"/>
          </p:nvPr>
        </p:nvSpPr>
        <p:spPr/>
        <p:txBody>
          <a:bodyPr/>
          <a:lstStyle/>
          <a:p>
            <a:r>
              <a:rPr lang="nl-BE" sz="3200">
                <a:latin typeface="Arial Rounded MT Bold" panose="020F0704030504030204" pitchFamily="34" charset="0"/>
              </a:rPr>
              <a:t>19.30 – 19.45 uur	Verwelkoming &amp; algemene inleiding</a:t>
            </a:r>
          </a:p>
          <a:p>
            <a:r>
              <a:rPr lang="nl-BE" sz="3200">
                <a:latin typeface="Arial Rounded MT Bold" panose="020F0704030504030204" pitchFamily="34" charset="0"/>
              </a:rPr>
              <a:t>19.45 – 20.15 uur	Getuigenissenpanel: studenten die het allemaal eerder 				beleefden, delen hun ervaringen en geven extra kleur aan de 			avond (video opname)</a:t>
            </a:r>
          </a:p>
          <a:p>
            <a:r>
              <a:rPr lang="nl-BE" sz="3200">
                <a:latin typeface="Arial Rounded MT Bold" panose="020F0704030504030204" pitchFamily="34" charset="0"/>
              </a:rPr>
              <a:t>20.15 – 21.00 uur	Sessie binnen de eigen opleiding, met de coördinator 				internationalisering van je opleiding: ontdek de concrete 			internationaliseringsmogelijkheden waarop je tijdens je 				Howest-parcours kan intekenen</a:t>
            </a:r>
          </a:p>
          <a:p>
            <a:r>
              <a:rPr lang="nl-BE" sz="3200">
                <a:latin typeface="Arial Rounded MT Bold" panose="020F0704030504030204" pitchFamily="34" charset="0"/>
              </a:rPr>
              <a:t>20.45 – 22.00 uur	Receptie, met gelegenheid tot napraten met de coördinatoren 			van het Howest International Office, voor al wie nog vragen 			heeft.</a:t>
            </a:r>
          </a:p>
        </p:txBody>
      </p:sp>
      <p:sp>
        <p:nvSpPr>
          <p:cNvPr id="3" name="Tijdelijke aanduiding voor dianummer 2">
            <a:extLst>
              <a:ext uri="{FF2B5EF4-FFF2-40B4-BE49-F238E27FC236}">
                <a16:creationId xmlns:a16="http://schemas.microsoft.com/office/drawing/2014/main" id="{A7B89C04-78CF-9905-BCCE-16197B9271A5}"/>
              </a:ext>
            </a:extLst>
          </p:cNvPr>
          <p:cNvSpPr>
            <a:spLocks noGrp="1"/>
          </p:cNvSpPr>
          <p:nvPr>
            <p:ph type="sldNum" sz="quarter" idx="12"/>
          </p:nvPr>
        </p:nvSpPr>
        <p:spPr/>
        <p:txBody>
          <a:bodyPr/>
          <a:lstStyle/>
          <a:p>
            <a:fld id="{B7527A74-2D87-4307-9531-5A57D9647EEB}" type="slidenum">
              <a:rPr lang="nl-BE" smtClean="0"/>
              <a:pPr/>
              <a:t>2</a:t>
            </a:fld>
            <a:endParaRPr lang="nl-BE"/>
          </a:p>
        </p:txBody>
      </p:sp>
      <p:sp>
        <p:nvSpPr>
          <p:cNvPr id="4" name="Titel 3">
            <a:extLst>
              <a:ext uri="{FF2B5EF4-FFF2-40B4-BE49-F238E27FC236}">
                <a16:creationId xmlns:a16="http://schemas.microsoft.com/office/drawing/2014/main" id="{8D297FC2-042F-90FA-AE26-2481CA133E50}"/>
              </a:ext>
            </a:extLst>
          </p:cNvPr>
          <p:cNvSpPr>
            <a:spLocks noGrp="1"/>
          </p:cNvSpPr>
          <p:nvPr>
            <p:ph type="title"/>
          </p:nvPr>
        </p:nvSpPr>
        <p:spPr/>
        <p:txBody>
          <a:bodyPr/>
          <a:lstStyle/>
          <a:p>
            <a:r>
              <a:rPr lang="nl-BE" b="1"/>
              <a:t>Go International infoavond 2023 - Programma </a:t>
            </a:r>
          </a:p>
        </p:txBody>
      </p:sp>
    </p:spTree>
    <p:extLst>
      <p:ext uri="{BB962C8B-B14F-4D97-AF65-F5344CB8AC3E}">
        <p14:creationId xmlns:p14="http://schemas.microsoft.com/office/powerpoint/2010/main" val="4016996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D43C7FD-807E-320B-0B4B-E4C9ACC4663C}"/>
              </a:ext>
            </a:extLst>
          </p:cNvPr>
          <p:cNvSpPr>
            <a:spLocks noGrp="1"/>
          </p:cNvSpPr>
          <p:nvPr>
            <p:ph type="body" sz="quarter" idx="17"/>
          </p:nvPr>
        </p:nvSpPr>
        <p:spPr>
          <a:xfrm>
            <a:off x="998692" y="1936390"/>
            <a:ext cx="16575629" cy="6103800"/>
          </a:xfrm>
        </p:spPr>
        <p:txBody>
          <a:bodyPr/>
          <a:lstStyle/>
          <a:p>
            <a:r>
              <a:rPr lang="nl-BE" sz="3000">
                <a:latin typeface="Arial Rounded MT Bold" panose="020F0704030504030204" pitchFamily="34" charset="0"/>
              </a:rPr>
              <a:t>Diverse vormen van internationalisering dragen bij tot internationale en interculturele competenties:</a:t>
            </a:r>
          </a:p>
          <a:p>
            <a:pPr marL="571500" indent="-571500">
              <a:buFont typeface="Arial" panose="020B0604020202020204" pitchFamily="34" charset="0"/>
              <a:buChar char="•"/>
            </a:pPr>
            <a:r>
              <a:rPr lang="nl-BE" sz="3000">
                <a:latin typeface="Arial Rounded MT Bold" panose="020F0704030504030204" pitchFamily="34" charset="0"/>
              </a:rPr>
              <a:t>@home</a:t>
            </a:r>
          </a:p>
          <a:p>
            <a:pPr marL="1257300" lvl="1" indent="-571500">
              <a:buFont typeface="Arial" panose="020B0604020202020204" pitchFamily="34" charset="0"/>
              <a:buChar char="•"/>
            </a:pPr>
            <a:r>
              <a:rPr lang="nl-BE" sz="3000">
                <a:latin typeface="Arial Rounded MT Bold" panose="020F0704030504030204" pitchFamily="34" charset="0"/>
              </a:rPr>
              <a:t>op de campus via opleidingsinhoud</a:t>
            </a:r>
          </a:p>
          <a:p>
            <a:pPr marL="1257300" lvl="1" indent="-571500">
              <a:buFont typeface="Arial" panose="020B0604020202020204" pitchFamily="34" charset="0"/>
              <a:buChar char="•"/>
            </a:pPr>
            <a:r>
              <a:rPr lang="nl-BE" sz="3000">
                <a:latin typeface="Arial Rounded MT Bold" panose="020F0704030504030204" pitchFamily="34" charset="0"/>
              </a:rPr>
              <a:t>Buddyprogramma</a:t>
            </a:r>
          </a:p>
          <a:p>
            <a:pPr marL="1257300" lvl="1" indent="-571500">
              <a:buFont typeface="Arial" panose="020B0604020202020204" pitchFamily="34" charset="0"/>
              <a:buChar char="•"/>
            </a:pPr>
            <a:r>
              <a:rPr lang="nl-BE" sz="3000">
                <a:latin typeface="Arial Rounded MT Bold" panose="020F0704030504030204" pitchFamily="34" charset="0"/>
              </a:rPr>
              <a:t>Internationaal project aan Howest</a:t>
            </a:r>
            <a:br>
              <a:rPr lang="nl-BE" sz="3000">
                <a:latin typeface="Arial Rounded MT Bold" panose="020F0704030504030204" pitchFamily="34" charset="0"/>
              </a:rPr>
            </a:br>
            <a:endParaRPr lang="nl-BE" sz="3000">
              <a:latin typeface="Arial Rounded MT Bold" panose="020F0704030504030204" pitchFamily="34" charset="0"/>
            </a:endParaRPr>
          </a:p>
          <a:p>
            <a:pPr marL="571500" indent="-571500">
              <a:buFont typeface="Arial" panose="020B0604020202020204" pitchFamily="34" charset="0"/>
              <a:buChar char="•"/>
            </a:pPr>
            <a:r>
              <a:rPr lang="nl-BE" sz="3000">
                <a:latin typeface="Arial Rounded MT Bold" panose="020F0704030504030204" pitchFamily="34" charset="0"/>
              </a:rPr>
              <a:t>Kortlopende internationale mobiliteit</a:t>
            </a:r>
          </a:p>
          <a:p>
            <a:pPr marL="1257300" lvl="1" indent="-571500">
              <a:buFont typeface="Arial" panose="020B0604020202020204" pitchFamily="34" charset="0"/>
              <a:buChar char="•"/>
            </a:pPr>
            <a:r>
              <a:rPr lang="nl-BE" sz="3000">
                <a:latin typeface="Arial Rounded MT Bold" panose="020F0704030504030204" pitchFamily="34" charset="0"/>
              </a:rPr>
              <a:t>Internationaal project in het buitenland</a:t>
            </a:r>
          </a:p>
          <a:p>
            <a:pPr marL="1257300" lvl="1" indent="-571500">
              <a:buFont typeface="Arial" panose="020B0604020202020204" pitchFamily="34" charset="0"/>
              <a:buChar char="•"/>
            </a:pPr>
            <a:r>
              <a:rPr lang="nl-BE" sz="3000">
                <a:latin typeface="Arial Rounded MT Bold" panose="020F0704030504030204" pitchFamily="34" charset="0"/>
              </a:rPr>
              <a:t>Inleef- of studiereis</a:t>
            </a:r>
          </a:p>
          <a:p>
            <a:pPr marL="1257300" lvl="1" indent="-571500">
              <a:buFont typeface="Arial" panose="020B0604020202020204" pitchFamily="34" charset="0"/>
              <a:buChar char="•"/>
            </a:pPr>
            <a:endParaRPr lang="nl-BE" sz="3000">
              <a:latin typeface="Arial Rounded MT Bold" panose="020F0704030504030204" pitchFamily="34" charset="0"/>
            </a:endParaRPr>
          </a:p>
          <a:p>
            <a:pPr marL="571500" indent="-571500">
              <a:buFont typeface="Arial" panose="020B0604020202020204" pitchFamily="34" charset="0"/>
              <a:buChar char="•"/>
            </a:pPr>
            <a:r>
              <a:rPr lang="nl-BE" sz="3000">
                <a:latin typeface="Arial Rounded MT Bold" panose="020F0704030504030204" pitchFamily="34" charset="0"/>
              </a:rPr>
              <a:t>Langlopende internationale mobiliteit</a:t>
            </a:r>
          </a:p>
          <a:p>
            <a:pPr marL="1257300" lvl="1" indent="-571500">
              <a:buFont typeface="Arial" panose="020B0604020202020204" pitchFamily="34" charset="0"/>
              <a:buChar char="•"/>
            </a:pPr>
            <a:r>
              <a:rPr lang="nl-BE" sz="3000">
                <a:latin typeface="Arial Rounded MT Bold" panose="020F0704030504030204" pitchFamily="34" charset="0"/>
              </a:rPr>
              <a:t>Semester studie</a:t>
            </a:r>
          </a:p>
          <a:p>
            <a:pPr marL="1257300" lvl="1" indent="-571500">
              <a:buFont typeface="Arial" panose="020B0604020202020204" pitchFamily="34" charset="0"/>
              <a:buChar char="•"/>
            </a:pPr>
            <a:r>
              <a:rPr lang="nl-BE" sz="3000">
                <a:latin typeface="Arial Rounded MT Bold" panose="020F0704030504030204" pitchFamily="34" charset="0"/>
              </a:rPr>
              <a:t>Semester stage, eventueel in combinatie met de </a:t>
            </a:r>
            <a:r>
              <a:rPr lang="nl-BE" sz="3000" err="1">
                <a:latin typeface="Arial Rounded MT Bold" panose="020F0704030504030204" pitchFamily="34" charset="0"/>
              </a:rPr>
              <a:t>Bachelorproef</a:t>
            </a:r>
            <a:endParaRPr lang="nl-BE" sz="3000">
              <a:latin typeface="Arial Rounded MT Bold" panose="020F0704030504030204" pitchFamily="34" charset="0"/>
            </a:endParaRPr>
          </a:p>
          <a:p>
            <a:pPr marL="1257300" lvl="1" indent="-571500">
              <a:buFont typeface="Arial" panose="020B0604020202020204" pitchFamily="34" charset="0"/>
              <a:buChar char="•"/>
            </a:pPr>
            <a:endParaRPr lang="nl-BE" sz="3000">
              <a:latin typeface="Arial Rounded MT Bold" panose="020F0704030504030204" pitchFamily="34" charset="0"/>
            </a:endParaRPr>
          </a:p>
        </p:txBody>
      </p:sp>
      <p:sp>
        <p:nvSpPr>
          <p:cNvPr id="3" name="Tijdelijke aanduiding voor dianummer 2">
            <a:extLst>
              <a:ext uri="{FF2B5EF4-FFF2-40B4-BE49-F238E27FC236}">
                <a16:creationId xmlns:a16="http://schemas.microsoft.com/office/drawing/2014/main" id="{5DA97A53-8C99-03FA-F5AE-700D6FCD91B5}"/>
              </a:ext>
            </a:extLst>
          </p:cNvPr>
          <p:cNvSpPr>
            <a:spLocks noGrp="1"/>
          </p:cNvSpPr>
          <p:nvPr>
            <p:ph type="sldNum" sz="quarter" idx="12"/>
          </p:nvPr>
        </p:nvSpPr>
        <p:spPr/>
        <p:txBody>
          <a:bodyPr/>
          <a:lstStyle/>
          <a:p>
            <a:fld id="{B7527A74-2D87-4307-9531-5A57D9647EEB}" type="slidenum">
              <a:rPr lang="nl-BE" smtClean="0"/>
              <a:pPr/>
              <a:t>3</a:t>
            </a:fld>
            <a:endParaRPr lang="nl-BE"/>
          </a:p>
        </p:txBody>
      </p:sp>
      <p:sp>
        <p:nvSpPr>
          <p:cNvPr id="4" name="Titel 3">
            <a:extLst>
              <a:ext uri="{FF2B5EF4-FFF2-40B4-BE49-F238E27FC236}">
                <a16:creationId xmlns:a16="http://schemas.microsoft.com/office/drawing/2014/main" id="{5D59E750-319A-8BAF-31C7-A5A617D91B99}"/>
              </a:ext>
            </a:extLst>
          </p:cNvPr>
          <p:cNvSpPr>
            <a:spLocks noGrp="1"/>
          </p:cNvSpPr>
          <p:nvPr>
            <p:ph type="title"/>
          </p:nvPr>
        </p:nvSpPr>
        <p:spPr/>
        <p:txBody>
          <a:bodyPr/>
          <a:lstStyle/>
          <a:p>
            <a:r>
              <a:rPr lang="nl-BE" b="1"/>
              <a:t>Go International!</a:t>
            </a:r>
          </a:p>
        </p:txBody>
      </p:sp>
      <p:pic>
        <p:nvPicPr>
          <p:cNvPr id="6" name="Afbeelding 5">
            <a:extLst>
              <a:ext uri="{FF2B5EF4-FFF2-40B4-BE49-F238E27FC236}">
                <a16:creationId xmlns:a16="http://schemas.microsoft.com/office/drawing/2014/main" id="{B40291BE-B39D-DA89-4D2B-32D8AA383C8A}"/>
              </a:ext>
            </a:extLst>
          </p:cNvPr>
          <p:cNvPicPr>
            <a:picLocks noChangeAspect="1"/>
          </p:cNvPicPr>
          <p:nvPr/>
        </p:nvPicPr>
        <p:blipFill>
          <a:blip r:embed="rId2"/>
          <a:stretch>
            <a:fillRect/>
          </a:stretch>
        </p:blipFill>
        <p:spPr>
          <a:xfrm>
            <a:off x="10078146" y="2953158"/>
            <a:ext cx="7496175" cy="4981575"/>
          </a:xfrm>
          <a:prstGeom prst="rect">
            <a:avLst/>
          </a:prstGeom>
        </p:spPr>
      </p:pic>
    </p:spTree>
    <p:extLst>
      <p:ext uri="{BB962C8B-B14F-4D97-AF65-F5344CB8AC3E}">
        <p14:creationId xmlns:p14="http://schemas.microsoft.com/office/powerpoint/2010/main" val="136502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27B4F20-26E7-49EF-A8E7-8ECD5827A605}"/>
              </a:ext>
            </a:extLst>
          </p:cNvPr>
          <p:cNvSpPr>
            <a:spLocks noGrp="1"/>
          </p:cNvSpPr>
          <p:nvPr>
            <p:ph type="body" sz="quarter" idx="17"/>
          </p:nvPr>
        </p:nvSpPr>
        <p:spPr>
          <a:xfrm>
            <a:off x="998692" y="2225813"/>
            <a:ext cx="16575629" cy="7174228"/>
          </a:xfrm>
        </p:spPr>
        <p:txBody>
          <a:bodyPr vert="horz" lIns="91440" tIns="45720" rIns="91440" bIns="45720" rtlCol="0" anchor="t">
            <a:noAutofit/>
          </a:bodyPr>
          <a:lstStyle/>
          <a:p>
            <a:pPr marL="571500" indent="-571500">
              <a:buFont typeface="Arial" panose="020B0604020202020204" pitchFamily="34" charset="0"/>
              <a:buChar char="•"/>
            </a:pPr>
            <a:r>
              <a:rPr lang="nl-NL" dirty="0" err="1">
                <a:latin typeface="Arial Rounded MT Bold"/>
                <a:ea typeface="Calibri" panose="020F0502020204030204"/>
                <a:cs typeface="Calibri" panose="020F0502020204030204"/>
              </a:rPr>
              <a:t>Leho</a:t>
            </a:r>
            <a:r>
              <a:rPr lang="nl-NL" dirty="0">
                <a:latin typeface="Arial Rounded MT Bold"/>
                <a:ea typeface="Calibri" panose="020F0502020204030204"/>
                <a:cs typeface="Calibri" panose="020F0502020204030204"/>
              </a:rPr>
              <a:t> online leerplatform – Go International infosite (NL/ENG) </a:t>
            </a:r>
            <a:br>
              <a:rPr lang="nl-NL" dirty="0">
                <a:latin typeface="Arial Rounded MT Bold" panose="020F0704030504030204" pitchFamily="34" charset="0"/>
                <a:ea typeface="Calibri" panose="020F0502020204030204"/>
                <a:cs typeface="Calibri" panose="020F0502020204030204"/>
              </a:rPr>
            </a:br>
            <a:r>
              <a:rPr lang="nl-NL" dirty="0">
                <a:latin typeface="Arial Rounded MT Bold"/>
                <a:ea typeface="Calibri" panose="020F0502020204030204"/>
                <a:cs typeface="Calibri" panose="020F0502020204030204"/>
              </a:rPr>
              <a:t>Registreer jezelf en blijf up-to-date!</a:t>
            </a:r>
            <a:endParaRPr lang="nl-NL">
              <a:latin typeface="Arial Rounded MT Bold"/>
              <a:ea typeface="+mn-lt"/>
              <a:cs typeface="+mn-lt"/>
            </a:endParaRPr>
          </a:p>
          <a:p>
            <a:pPr marL="1257300" lvl="1"/>
            <a:r>
              <a:rPr lang="nl-NL" dirty="0">
                <a:latin typeface="Arial Rounded MT Bold"/>
                <a:ea typeface="+mn-lt"/>
                <a:cs typeface="+mn-lt"/>
                <a:hlinkClick r:id="rId2"/>
              </a:rPr>
              <a:t>https://leho-howest.instructure.com/courses/4161</a:t>
            </a:r>
            <a:r>
              <a:rPr lang="nl-NL" dirty="0">
                <a:latin typeface="Arial Rounded MT Bold"/>
                <a:ea typeface="+mn-lt"/>
                <a:cs typeface="+mn-lt"/>
              </a:rPr>
              <a:t> </a:t>
            </a:r>
            <a:endParaRPr lang="nl-NL">
              <a:latin typeface="Arial Rounded MT Bold"/>
              <a:ea typeface="Calibri" panose="020F0502020204030204"/>
              <a:cs typeface="Calibri" panose="020F0502020204030204"/>
            </a:endParaRPr>
          </a:p>
          <a:p>
            <a:pPr marL="1257300" lvl="1"/>
            <a:endParaRPr lang="nl-NL">
              <a:latin typeface="Arial Rounded MT Bold" panose="020F0704030504030204" pitchFamily="34" charset="0"/>
              <a:ea typeface="+mn-lt"/>
              <a:cs typeface="+mn-lt"/>
            </a:endParaRPr>
          </a:p>
          <a:p>
            <a:pPr marL="1257300" lvl="1">
              <a:buChar char="•"/>
            </a:pPr>
            <a:r>
              <a:rPr lang="nl-NL" dirty="0">
                <a:latin typeface="Arial Rounded MT Bold"/>
                <a:ea typeface="+mn-lt"/>
                <a:cs typeface="+mn-lt"/>
              </a:rPr>
              <a:t> Aankondigingen</a:t>
            </a:r>
          </a:p>
          <a:p>
            <a:pPr marL="1257300" lvl="1">
              <a:buChar char="•"/>
            </a:pPr>
            <a:r>
              <a:rPr lang="nl-NL" dirty="0">
                <a:latin typeface="Arial Rounded MT Bold"/>
                <a:ea typeface="+mn-lt"/>
                <a:cs typeface="+mn-lt"/>
              </a:rPr>
              <a:t> Modules: </a:t>
            </a:r>
          </a:p>
          <a:p>
            <a:pPr marL="1943100" lvl="2">
              <a:buChar char="•"/>
            </a:pPr>
            <a:r>
              <a:rPr lang="nl-NL" dirty="0">
                <a:latin typeface="Arial Rounded MT Bold"/>
                <a:ea typeface="+mn-lt"/>
                <a:cs typeface="+mn-lt"/>
              </a:rPr>
              <a:t> Registratie procedure, deadlines, stappenplannen</a:t>
            </a:r>
          </a:p>
          <a:p>
            <a:pPr marL="1943100" lvl="2">
              <a:buChar char="•"/>
            </a:pPr>
            <a:r>
              <a:rPr lang="nl-NL" dirty="0">
                <a:latin typeface="Arial Rounded MT Bold"/>
                <a:ea typeface="+mn-lt"/>
                <a:cs typeface="+mn-lt"/>
              </a:rPr>
              <a:t> Bestemmingen: Go Europe (Erasmus) / Go </a:t>
            </a:r>
            <a:r>
              <a:rPr lang="nl-NL" dirty="0" err="1">
                <a:latin typeface="Arial Rounded MT Bold"/>
                <a:ea typeface="+mn-lt"/>
                <a:cs typeface="+mn-lt"/>
              </a:rPr>
              <a:t>Asia</a:t>
            </a:r>
            <a:r>
              <a:rPr lang="nl-NL" dirty="0">
                <a:latin typeface="Arial Rounded MT Bold"/>
                <a:ea typeface="+mn-lt"/>
                <a:cs typeface="+mn-lt"/>
              </a:rPr>
              <a:t> / Go Global / Go South</a:t>
            </a:r>
          </a:p>
          <a:p>
            <a:pPr marL="1943100" lvl="2">
              <a:buChar char="•"/>
            </a:pPr>
            <a:r>
              <a:rPr lang="nl-NL" dirty="0">
                <a:latin typeface="Arial Rounded MT Bold"/>
                <a:ea typeface="+mn-lt"/>
                <a:cs typeface="+mn-lt"/>
              </a:rPr>
              <a:t> Beursprogramma’s</a:t>
            </a:r>
          </a:p>
          <a:p>
            <a:pPr marL="1943100" lvl="2">
              <a:buChar char="•"/>
            </a:pPr>
            <a:r>
              <a:rPr lang="nl-NL" dirty="0">
                <a:latin typeface="Arial Rounded MT Bold"/>
                <a:ea typeface="+mn-lt"/>
                <a:cs typeface="+mn-lt"/>
              </a:rPr>
              <a:t> Connect omkaderingstraject, culturele voorbereiding &amp; taalvoorbereiding</a:t>
            </a:r>
          </a:p>
          <a:p>
            <a:pPr marL="1943100" lvl="2">
              <a:buChar char="•"/>
            </a:pPr>
            <a:r>
              <a:rPr lang="nl-NL" dirty="0">
                <a:latin typeface="Arial Rounded MT Bold"/>
                <a:ea typeface="+mn-lt"/>
                <a:cs typeface="+mn-lt"/>
              </a:rPr>
              <a:t> Wie is wie?</a:t>
            </a:r>
          </a:p>
          <a:p>
            <a:pPr marL="2628900" lvl="3">
              <a:buChar char="•"/>
            </a:pPr>
            <a:r>
              <a:rPr lang="nl-NL" dirty="0">
                <a:latin typeface="Arial Rounded MT Bold"/>
                <a:ea typeface="+mn-lt"/>
                <a:cs typeface="+mn-lt"/>
              </a:rPr>
              <a:t> </a:t>
            </a:r>
            <a:r>
              <a:rPr lang="nl-NL" dirty="0" err="1">
                <a:latin typeface="Arial Rounded MT Bold"/>
                <a:ea typeface="+mn-lt"/>
                <a:cs typeface="+mn-lt"/>
              </a:rPr>
              <a:t>Howest</a:t>
            </a:r>
            <a:r>
              <a:rPr lang="nl-NL" dirty="0">
                <a:latin typeface="Arial Rounded MT Bold"/>
                <a:ea typeface="+mn-lt"/>
                <a:cs typeface="+mn-lt"/>
              </a:rPr>
              <a:t> International Office (centraal)</a:t>
            </a:r>
          </a:p>
          <a:p>
            <a:pPr marL="2628900" lvl="3">
              <a:buChar char="•"/>
            </a:pPr>
            <a:r>
              <a:rPr lang="nl-NL" dirty="0">
                <a:latin typeface="Arial Rounded MT Bold"/>
                <a:ea typeface="+mn-lt"/>
                <a:cs typeface="+mn-lt"/>
              </a:rPr>
              <a:t> Coördinatoren Internationalisering (opleidingen)</a:t>
            </a:r>
          </a:p>
          <a:p>
            <a:pPr marL="1943100" lvl="2">
              <a:buChar char="•"/>
            </a:pPr>
            <a:endParaRPr lang="nl-NL">
              <a:latin typeface="Arial Rounded MT Bold" panose="020F0704030504030204" pitchFamily="34" charset="0"/>
              <a:ea typeface="+mn-lt"/>
              <a:cs typeface="+mn-lt"/>
            </a:endParaRPr>
          </a:p>
        </p:txBody>
      </p:sp>
      <p:sp>
        <p:nvSpPr>
          <p:cNvPr id="4" name="Titel 3">
            <a:extLst>
              <a:ext uri="{FF2B5EF4-FFF2-40B4-BE49-F238E27FC236}">
                <a16:creationId xmlns:a16="http://schemas.microsoft.com/office/drawing/2014/main" id="{392948FF-2E58-4F4A-B4B5-49256BD336FC}"/>
              </a:ext>
            </a:extLst>
          </p:cNvPr>
          <p:cNvSpPr>
            <a:spLocks noGrp="1"/>
          </p:cNvSpPr>
          <p:nvPr>
            <p:ph type="title"/>
          </p:nvPr>
        </p:nvSpPr>
        <p:spPr/>
        <p:txBody>
          <a:bodyPr/>
          <a:lstStyle/>
          <a:p>
            <a:r>
              <a:rPr lang="nl-NL" b="1"/>
              <a:t>Leho Go International infosite</a:t>
            </a:r>
          </a:p>
        </p:txBody>
      </p:sp>
      <p:sp>
        <p:nvSpPr>
          <p:cNvPr id="9" name="Pijl: rechts 8">
            <a:extLst>
              <a:ext uri="{FF2B5EF4-FFF2-40B4-BE49-F238E27FC236}">
                <a16:creationId xmlns:a16="http://schemas.microsoft.com/office/drawing/2014/main" id="{FF994CFB-379A-4687-8BCD-AF457F32DA8A}"/>
              </a:ext>
            </a:extLst>
          </p:cNvPr>
          <p:cNvSpPr/>
          <p:nvPr/>
        </p:nvSpPr>
        <p:spPr>
          <a:xfrm>
            <a:off x="1209265" y="3364058"/>
            <a:ext cx="975731" cy="487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Picture 4" descr="Qr code&#10;&#10;Description automatically generated">
            <a:extLst>
              <a:ext uri="{FF2B5EF4-FFF2-40B4-BE49-F238E27FC236}">
                <a16:creationId xmlns:a16="http://schemas.microsoft.com/office/drawing/2014/main" id="{712090C6-FD94-A055-EEC9-12FBD429BE4A}"/>
              </a:ext>
            </a:extLst>
          </p:cNvPr>
          <p:cNvPicPr>
            <a:picLocks noChangeAspect="1"/>
          </p:cNvPicPr>
          <p:nvPr/>
        </p:nvPicPr>
        <p:blipFill>
          <a:blip r:embed="rId3"/>
          <a:stretch>
            <a:fillRect/>
          </a:stretch>
        </p:blipFill>
        <p:spPr>
          <a:xfrm>
            <a:off x="14582503" y="2560815"/>
            <a:ext cx="3614057" cy="3595914"/>
          </a:xfrm>
          <a:prstGeom prst="rect">
            <a:avLst/>
          </a:prstGeom>
        </p:spPr>
      </p:pic>
    </p:spTree>
    <p:extLst>
      <p:ext uri="{BB962C8B-B14F-4D97-AF65-F5344CB8AC3E}">
        <p14:creationId xmlns:p14="http://schemas.microsoft.com/office/powerpoint/2010/main" val="3793834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AA417AD-A5C6-05E8-9B93-E57A9385CE32}"/>
              </a:ext>
            </a:extLst>
          </p:cNvPr>
          <p:cNvSpPr>
            <a:spLocks noGrp="1"/>
          </p:cNvSpPr>
          <p:nvPr>
            <p:ph type="body" sz="quarter" idx="17"/>
          </p:nvPr>
        </p:nvSpPr>
        <p:spPr>
          <a:xfrm>
            <a:off x="998691" y="2091600"/>
            <a:ext cx="16575629" cy="6103800"/>
          </a:xfrm>
        </p:spPr>
        <p:txBody>
          <a:bodyPr/>
          <a:lstStyle/>
          <a:p>
            <a:pPr marL="571500" indent="-571500">
              <a:buFont typeface="Arial" panose="020B0604020202020204" pitchFamily="34" charset="0"/>
              <a:buChar char="•"/>
            </a:pPr>
            <a:r>
              <a:rPr lang="nl-BE" sz="3200">
                <a:latin typeface="Arial Rounded MT Bold" panose="020F0704030504030204" pitchFamily="34" charset="0"/>
              </a:rPr>
              <a:t>Go International Brochure 2024</a:t>
            </a:r>
          </a:p>
          <a:p>
            <a:endParaRPr lang="nl-BE" sz="3200">
              <a:latin typeface="Arial Rounded MT Bold" panose="020F0704030504030204" pitchFamily="34" charset="0"/>
            </a:endParaRPr>
          </a:p>
          <a:p>
            <a:pPr marL="571500" indent="-571500">
              <a:buFont typeface="Arial" panose="020B0604020202020204" pitchFamily="34" charset="0"/>
              <a:buChar char="•"/>
            </a:pPr>
            <a:endParaRPr lang="nl-BE" sz="3200">
              <a:latin typeface="Arial Rounded MT Bold" panose="020F0704030504030204" pitchFamily="34" charset="0"/>
            </a:endParaRPr>
          </a:p>
          <a:p>
            <a:pPr marL="571500" indent="-571500">
              <a:buFont typeface="Arial" panose="020B0604020202020204" pitchFamily="34" charset="0"/>
              <a:buChar char="•"/>
            </a:pPr>
            <a:endParaRPr lang="nl-BE" sz="3200">
              <a:latin typeface="Arial Rounded MT Bold" panose="020F0704030504030204" pitchFamily="34" charset="0"/>
            </a:endParaRPr>
          </a:p>
          <a:p>
            <a:pPr marL="571500" indent="-571500">
              <a:buFont typeface="Arial" panose="020B0604020202020204" pitchFamily="34" charset="0"/>
              <a:buChar char="•"/>
            </a:pPr>
            <a:r>
              <a:rPr lang="nl-BE" sz="3200">
                <a:latin typeface="Arial Rounded MT Bold" panose="020F0704030504030204" pitchFamily="34" charset="0"/>
              </a:rPr>
              <a:t>Webpagina: </a:t>
            </a:r>
            <a:r>
              <a:rPr lang="nl-BE" sz="3200">
                <a:latin typeface="Arial Rounded MT Bold" panose="020F0704030504030204" pitchFamily="34" charset="0"/>
                <a:hlinkClick r:id="rId2"/>
              </a:rPr>
              <a:t>https://www.howest.be/nl/gointernational</a:t>
            </a:r>
            <a:r>
              <a:rPr lang="nl-BE" sz="3200">
                <a:latin typeface="Arial Rounded MT Bold" panose="020F0704030504030204" pitchFamily="34" charset="0"/>
              </a:rPr>
              <a:t> </a:t>
            </a:r>
          </a:p>
          <a:p>
            <a:pPr marL="1257300" lvl="1" indent="-571500">
              <a:buFont typeface="Arial" panose="020B0604020202020204" pitchFamily="34" charset="0"/>
              <a:buChar char="•"/>
            </a:pPr>
            <a:r>
              <a:rPr lang="nl-BE" sz="3200">
                <a:latin typeface="Arial Rounded MT Bold" panose="020F0704030504030204" pitchFamily="34" charset="0"/>
              </a:rPr>
              <a:t>16 infofilmpjes: blijven het komende academiejaar </a:t>
            </a:r>
            <a:br>
              <a:rPr lang="nl-BE" sz="3200">
                <a:latin typeface="Arial Rounded MT Bold" panose="020F0704030504030204" pitchFamily="34" charset="0"/>
              </a:rPr>
            </a:br>
            <a:r>
              <a:rPr lang="nl-BE" sz="3200">
                <a:latin typeface="Arial Rounded MT Bold" panose="020F0704030504030204" pitchFamily="34" charset="0"/>
              </a:rPr>
              <a:t>online staan, evenals de video van het getuigenissenpanel</a:t>
            </a:r>
          </a:p>
          <a:p>
            <a:pPr marL="1257300" lvl="1" indent="-571500">
              <a:buFont typeface="Arial" panose="020B0604020202020204" pitchFamily="34" charset="0"/>
              <a:buChar char="•"/>
            </a:pPr>
            <a:r>
              <a:rPr lang="nl-BE" sz="3200">
                <a:latin typeface="Arial Rounded MT Bold" panose="020F0704030504030204" pitchFamily="34" charset="0"/>
              </a:rPr>
              <a:t>Studentengetuigenissen</a:t>
            </a:r>
          </a:p>
          <a:p>
            <a:pPr marL="1257300" lvl="1" indent="-571500">
              <a:buFont typeface="Arial" panose="020B0604020202020204" pitchFamily="34" charset="0"/>
              <a:buChar char="•"/>
            </a:pPr>
            <a:r>
              <a:rPr lang="nl-BE" sz="3200">
                <a:latin typeface="Arial Rounded MT Bold" panose="020F0704030504030204" pitchFamily="34" charset="0"/>
              </a:rPr>
              <a:t>Wie is wie? Contactpersonen Internationalisering</a:t>
            </a:r>
          </a:p>
        </p:txBody>
      </p:sp>
      <p:sp>
        <p:nvSpPr>
          <p:cNvPr id="3" name="Tijdelijke aanduiding voor dianummer 2">
            <a:extLst>
              <a:ext uri="{FF2B5EF4-FFF2-40B4-BE49-F238E27FC236}">
                <a16:creationId xmlns:a16="http://schemas.microsoft.com/office/drawing/2014/main" id="{4D79AB1A-F80F-DDCF-1DAD-9CB25159AA40}"/>
              </a:ext>
            </a:extLst>
          </p:cNvPr>
          <p:cNvSpPr>
            <a:spLocks noGrp="1"/>
          </p:cNvSpPr>
          <p:nvPr>
            <p:ph type="sldNum" sz="quarter" idx="12"/>
          </p:nvPr>
        </p:nvSpPr>
        <p:spPr/>
        <p:txBody>
          <a:bodyPr/>
          <a:lstStyle/>
          <a:p>
            <a:fld id="{B7527A74-2D87-4307-9531-5A57D9647EEB}" type="slidenum">
              <a:rPr lang="nl-BE" smtClean="0"/>
              <a:pPr/>
              <a:t>5</a:t>
            </a:fld>
            <a:endParaRPr lang="nl-BE"/>
          </a:p>
        </p:txBody>
      </p:sp>
      <p:sp>
        <p:nvSpPr>
          <p:cNvPr id="4" name="Titel 3">
            <a:extLst>
              <a:ext uri="{FF2B5EF4-FFF2-40B4-BE49-F238E27FC236}">
                <a16:creationId xmlns:a16="http://schemas.microsoft.com/office/drawing/2014/main" id="{A3B158DD-0D97-3051-3B6A-AE25602D8D9F}"/>
              </a:ext>
            </a:extLst>
          </p:cNvPr>
          <p:cNvSpPr>
            <a:spLocks noGrp="1"/>
          </p:cNvSpPr>
          <p:nvPr>
            <p:ph type="title"/>
          </p:nvPr>
        </p:nvSpPr>
        <p:spPr/>
        <p:txBody>
          <a:bodyPr/>
          <a:lstStyle/>
          <a:p>
            <a:r>
              <a:rPr lang="nl-BE"/>
              <a:t>Go International infoavond - webpagina</a:t>
            </a:r>
          </a:p>
        </p:txBody>
      </p:sp>
      <p:pic>
        <p:nvPicPr>
          <p:cNvPr id="8" name="Afbeelding 7">
            <a:extLst>
              <a:ext uri="{FF2B5EF4-FFF2-40B4-BE49-F238E27FC236}">
                <a16:creationId xmlns:a16="http://schemas.microsoft.com/office/drawing/2014/main" id="{894BD28D-D0B1-2BF9-2088-A214A0BB2BFC}"/>
              </a:ext>
            </a:extLst>
          </p:cNvPr>
          <p:cNvPicPr>
            <a:picLocks noChangeAspect="1"/>
          </p:cNvPicPr>
          <p:nvPr/>
        </p:nvPicPr>
        <p:blipFill>
          <a:blip r:embed="rId3"/>
          <a:stretch>
            <a:fillRect/>
          </a:stretch>
        </p:blipFill>
        <p:spPr>
          <a:xfrm>
            <a:off x="12255362" y="143691"/>
            <a:ext cx="5968747" cy="4403705"/>
          </a:xfrm>
          <a:prstGeom prst="rect">
            <a:avLst/>
          </a:prstGeom>
        </p:spPr>
      </p:pic>
    </p:spTree>
    <p:extLst>
      <p:ext uri="{BB962C8B-B14F-4D97-AF65-F5344CB8AC3E}">
        <p14:creationId xmlns:p14="http://schemas.microsoft.com/office/powerpoint/2010/main" val="235963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866A635-EBF1-46A6-B6D1-B64F1A35B161}"/>
              </a:ext>
            </a:extLst>
          </p:cNvPr>
          <p:cNvSpPr>
            <a:spLocks noGrp="1"/>
          </p:cNvSpPr>
          <p:nvPr>
            <p:ph type="title"/>
          </p:nvPr>
        </p:nvSpPr>
        <p:spPr/>
        <p:txBody>
          <a:bodyPr/>
          <a:lstStyle/>
          <a:p>
            <a:r>
              <a:rPr lang="en-US"/>
              <a:t>Go International </a:t>
            </a:r>
            <a:r>
              <a:rPr lang="en-US" err="1"/>
              <a:t>getuigenissenpanel</a:t>
            </a:r>
            <a:endParaRPr lang="nl-BE"/>
          </a:p>
        </p:txBody>
      </p:sp>
      <p:pic>
        <p:nvPicPr>
          <p:cNvPr id="2" name="Onlinemedia 1" title="Howest - Go International - Panel NL">
            <a:hlinkClick r:id="" action="ppaction://media"/>
            <a:extLst>
              <a:ext uri="{FF2B5EF4-FFF2-40B4-BE49-F238E27FC236}">
                <a16:creationId xmlns:a16="http://schemas.microsoft.com/office/drawing/2014/main" id="{10C548AC-0551-C2B2-D26F-5F807C6552CC}"/>
              </a:ext>
            </a:extLst>
          </p:cNvPr>
          <p:cNvPicPr>
            <a:picLocks noRot="1" noChangeAspect="1"/>
          </p:cNvPicPr>
          <p:nvPr>
            <a:videoFile r:link="rId1"/>
          </p:nvPr>
        </p:nvPicPr>
        <p:blipFill>
          <a:blip r:embed="rId3"/>
          <a:stretch>
            <a:fillRect/>
          </a:stretch>
        </p:blipFill>
        <p:spPr>
          <a:xfrm>
            <a:off x="1862138" y="1729248"/>
            <a:ext cx="14012248" cy="7529052"/>
          </a:xfrm>
          <a:prstGeom prst="rect">
            <a:avLst/>
          </a:prstGeom>
        </p:spPr>
      </p:pic>
    </p:spTree>
    <p:extLst>
      <p:ext uri="{BB962C8B-B14F-4D97-AF65-F5344CB8AC3E}">
        <p14:creationId xmlns:p14="http://schemas.microsoft.com/office/powerpoint/2010/main" val="3491855724"/>
      </p:ext>
    </p:extLst>
  </p:cSld>
  <p:clrMapOvr>
    <a:masterClrMapping/>
  </p:clrMapOvr>
</p:sld>
</file>

<file path=ppt/theme/theme1.xml><?xml version="1.0" encoding="utf-8"?>
<a:theme xmlns:a="http://schemas.openxmlformats.org/drawingml/2006/main" name="Howest NL">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west EN">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west NL met tweede logo">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41fb6b2-d790-4ba7-b382-0749e7f4802f">
      <Terms xmlns="http://schemas.microsoft.com/office/infopath/2007/PartnerControls"/>
    </lcf76f155ced4ddcb4097134ff3c332f>
    <TaxCatchAll xmlns="128482ec-0431-40d5-ab26-89ea2a4f3c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91CE43F77B6C439C28CE5A7F4BB83A" ma:contentTypeVersion="14" ma:contentTypeDescription="Een nieuw document maken." ma:contentTypeScope="" ma:versionID="92384c27c104c4dc2cba462affe366c2">
  <xsd:schema xmlns:xsd="http://www.w3.org/2001/XMLSchema" xmlns:xs="http://www.w3.org/2001/XMLSchema" xmlns:p="http://schemas.microsoft.com/office/2006/metadata/properties" xmlns:ns2="841fb6b2-d790-4ba7-b382-0749e7f4802f" xmlns:ns3="b34dd611-e3f1-4355-87ab-dbf89aea0534" xmlns:ns4="128482ec-0431-40d5-ab26-89ea2a4f3ccd" targetNamespace="http://schemas.microsoft.com/office/2006/metadata/properties" ma:root="true" ma:fieldsID="a2033dc8ca48cc53d8d35ea10fdb3670" ns2:_="" ns3:_="" ns4:_="">
    <xsd:import namespace="841fb6b2-d790-4ba7-b382-0749e7f4802f"/>
    <xsd:import namespace="b34dd611-e3f1-4355-87ab-dbf89aea0534"/>
    <xsd:import namespace="128482ec-0431-40d5-ab26-89ea2a4f3ccd"/>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1fb6b2-d790-4ba7-b382-0749e7f480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9d9af33d-1c7e-4655-8224-df3a670842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4dd611-e3f1-4355-87ab-dbf89aea0534"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8482ec-0431-40d5-ab26-89ea2a4f3cc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6a5f98c-5cc8-4015-9754-f7f59d70125b}" ma:internalName="TaxCatchAll" ma:showField="CatchAllData" ma:web="128482ec-0431-40d5-ab26-89ea2a4f3c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9D7BF5-FA67-45FF-A287-CE11E2521B25}">
  <ds:schemaRefs>
    <ds:schemaRef ds:uri="e1337eef-b66e-4fde-b081-a3272a7c00ca"/>
    <ds:schemaRef ds:uri="e43d81d0-7a9c-4012-90dc-ae63c601f62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41fb6b2-d790-4ba7-b382-0749e7f4802f"/>
    <ds:schemaRef ds:uri="128482ec-0431-40d5-ab26-89ea2a4f3ccd"/>
  </ds:schemaRefs>
</ds:datastoreItem>
</file>

<file path=customXml/itemProps2.xml><?xml version="1.0" encoding="utf-8"?>
<ds:datastoreItem xmlns:ds="http://schemas.openxmlformats.org/officeDocument/2006/customXml" ds:itemID="{76A22575-497D-4042-9863-48A3FCBC9637}"/>
</file>

<file path=customXml/itemProps3.xml><?xml version="1.0" encoding="utf-8"?>
<ds:datastoreItem xmlns:ds="http://schemas.openxmlformats.org/officeDocument/2006/customXml" ds:itemID="{67E805CF-5123-4B02-8348-B20123482E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Aangepast</PresentationFormat>
  <Slides>6</Slides>
  <Notes>0</Notes>
  <HiddenSlides>0</HiddenSlides>
  <ScaleCrop>false</ScaleCrop>
  <HeadingPairs>
    <vt:vector size="4" baseType="variant">
      <vt:variant>
        <vt:lpstr>Thema</vt:lpstr>
      </vt:variant>
      <vt:variant>
        <vt:i4>3</vt:i4>
      </vt:variant>
      <vt:variant>
        <vt:lpstr>Diatitels</vt:lpstr>
      </vt:variant>
      <vt:variant>
        <vt:i4>6</vt:i4>
      </vt:variant>
    </vt:vector>
  </HeadingPairs>
  <TitlesOfParts>
    <vt:vector size="9" baseType="lpstr">
      <vt:lpstr>Howest NL</vt:lpstr>
      <vt:lpstr>Howest EN</vt:lpstr>
      <vt:lpstr>Howest NL met tweede logo</vt:lpstr>
      <vt:lpstr>Welkom op de  Howest Go International infoavond 2023</vt:lpstr>
      <vt:lpstr>Go International infoavond 2023 - Programma </vt:lpstr>
      <vt:lpstr>Go International!</vt:lpstr>
      <vt:lpstr>Leho Go International infosite</vt:lpstr>
      <vt:lpstr>Go International infoavond - webpagina</vt:lpstr>
      <vt:lpstr>Go International getuigenissenpanel</vt:lpstr>
    </vt:vector>
  </TitlesOfParts>
  <Company>Howest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regis.le.roy@howest.be</dc:creator>
  <cp:revision>3</cp:revision>
  <dcterms:created xsi:type="dcterms:W3CDTF">2019-05-02T19:50:51Z</dcterms:created>
  <dcterms:modified xsi:type="dcterms:W3CDTF">2023-10-25T14:57:14Z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0x010100B191CE43F77B6C439C28CE5A7F4BB83A</vt:lpwstr>
  </property>
  <property fmtid="{D5CDD505-2E9C-101B-9397-08002B2CF9AE}" pid="3" name="MediaServiceImageTags">
    <vt:lpwstr/>
  </property>
</Properties>
</file>